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handoutMasterIdLst>
    <p:handoutMasterId r:id="rId27"/>
  </p:handoutMasterIdLst>
  <p:sldIdLst>
    <p:sldId id="256" r:id="rId3"/>
    <p:sldId id="257" r:id="rId4"/>
    <p:sldId id="258" r:id="rId5"/>
    <p:sldId id="287" r:id="rId6"/>
    <p:sldId id="259" r:id="rId7"/>
    <p:sldId id="288" r:id="rId8"/>
    <p:sldId id="289" r:id="rId9"/>
    <p:sldId id="290" r:id="rId10"/>
    <p:sldId id="291" r:id="rId11"/>
    <p:sldId id="262" r:id="rId12"/>
    <p:sldId id="263" r:id="rId13"/>
    <p:sldId id="293" r:id="rId14"/>
    <p:sldId id="292" r:id="rId15"/>
    <p:sldId id="264" r:id="rId16"/>
    <p:sldId id="265" r:id="rId17"/>
    <p:sldId id="266" r:id="rId18"/>
    <p:sldId id="268" r:id="rId19"/>
    <p:sldId id="269" r:id="rId20"/>
    <p:sldId id="270" r:id="rId21"/>
    <p:sldId id="271" r:id="rId22"/>
    <p:sldId id="273" r:id="rId23"/>
    <p:sldId id="277" r:id="rId24"/>
    <p:sldId id="295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41"/>
    <p:restoredTop sz="93596"/>
  </p:normalViewPr>
  <p:slideViewPr>
    <p:cSldViewPr snapToGrid="0" snapToObjects="1">
      <p:cViewPr varScale="1">
        <p:scale>
          <a:sx n="71" d="100"/>
          <a:sy n="71" d="100"/>
        </p:scale>
        <p:origin x="3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EE65B-946F-E845-AE36-C60ACA126761}" type="datetimeFigureOut">
              <a:rPr kumimoji="1" lang="zh-CN" altLang="en-US" smtClean="0"/>
              <a:t>2017/1/4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C339D-8E00-DF4A-B605-AD3795C1BD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357187" y="2451151"/>
            <a:ext cx="3362325" cy="4076700"/>
          </a:xfrm>
          <a:prstGeom prst="triangle">
            <a:avLst>
              <a:gd name="adj" fmla="val 6974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747711" y="2841676"/>
            <a:ext cx="2581276" cy="4076700"/>
          </a:xfrm>
          <a:prstGeom prst="triangle">
            <a:avLst>
              <a:gd name="adj" fmla="val 601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8"/>
          <p:cNvSpPr/>
          <p:nvPr/>
        </p:nvSpPr>
        <p:spPr>
          <a:xfrm>
            <a:off x="-1" y="5145138"/>
            <a:ext cx="5558971" cy="1025526"/>
          </a:xfrm>
          <a:prstGeom prst="triangle">
            <a:avLst>
              <a:gd name="adj" fmla="val 7318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4"/>
          <p:cNvSpPr/>
          <p:nvPr/>
        </p:nvSpPr>
        <p:spPr>
          <a:xfrm rot="2070720">
            <a:off x="4962617" y="2252397"/>
            <a:ext cx="3133791" cy="4151912"/>
          </a:xfrm>
          <a:custGeom>
            <a:avLst/>
            <a:gdLst>
              <a:gd name="connsiteX0" fmla="*/ 0 w 1809247"/>
              <a:gd name="connsiteY0" fmla="*/ 3029798 h 3029798"/>
              <a:gd name="connsiteX1" fmla="*/ 1809247 w 1809247"/>
              <a:gd name="connsiteY1" fmla="*/ 0 h 3029798"/>
              <a:gd name="connsiteX2" fmla="*/ 1809247 w 1809247"/>
              <a:gd name="connsiteY2" fmla="*/ 3029798 h 3029798"/>
              <a:gd name="connsiteX3" fmla="*/ 0 w 1809247"/>
              <a:gd name="connsiteY3" fmla="*/ 3029798 h 3029798"/>
              <a:gd name="connsiteX0" fmla="*/ 0 w 3133791"/>
              <a:gd name="connsiteY0" fmla="*/ 4151912 h 4151912"/>
              <a:gd name="connsiteX1" fmla="*/ 3133791 w 3133791"/>
              <a:gd name="connsiteY1" fmla="*/ 0 h 4151912"/>
              <a:gd name="connsiteX2" fmla="*/ 1809247 w 3133791"/>
              <a:gd name="connsiteY2" fmla="*/ 4151912 h 4151912"/>
              <a:gd name="connsiteX3" fmla="*/ 0 w 3133791"/>
              <a:gd name="connsiteY3" fmla="*/ 4151912 h 415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3791" h="4151912">
                <a:moveTo>
                  <a:pt x="0" y="4151912"/>
                </a:moveTo>
                <a:lnTo>
                  <a:pt x="3133791" y="0"/>
                </a:lnTo>
                <a:lnTo>
                  <a:pt x="1809247" y="4151912"/>
                </a:lnTo>
                <a:lnTo>
                  <a:pt x="0" y="41519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4"/>
          <p:cNvSpPr/>
          <p:nvPr/>
        </p:nvSpPr>
        <p:spPr>
          <a:xfrm rot="2070720">
            <a:off x="367168" y="4557894"/>
            <a:ext cx="4585426" cy="3632075"/>
          </a:xfrm>
          <a:custGeom>
            <a:avLst/>
            <a:gdLst>
              <a:gd name="connsiteX0" fmla="*/ 0 w 1809247"/>
              <a:gd name="connsiteY0" fmla="*/ 3029798 h 3029798"/>
              <a:gd name="connsiteX1" fmla="*/ 1809247 w 1809247"/>
              <a:gd name="connsiteY1" fmla="*/ 0 h 3029798"/>
              <a:gd name="connsiteX2" fmla="*/ 1809247 w 1809247"/>
              <a:gd name="connsiteY2" fmla="*/ 3029798 h 3029798"/>
              <a:gd name="connsiteX3" fmla="*/ 0 w 1809247"/>
              <a:gd name="connsiteY3" fmla="*/ 3029798 h 3029798"/>
              <a:gd name="connsiteX0" fmla="*/ 0 w 3133791"/>
              <a:gd name="connsiteY0" fmla="*/ 4151912 h 4151912"/>
              <a:gd name="connsiteX1" fmla="*/ 3133791 w 3133791"/>
              <a:gd name="connsiteY1" fmla="*/ 0 h 4151912"/>
              <a:gd name="connsiteX2" fmla="*/ 1809247 w 3133791"/>
              <a:gd name="connsiteY2" fmla="*/ 4151912 h 4151912"/>
              <a:gd name="connsiteX3" fmla="*/ 0 w 3133791"/>
              <a:gd name="connsiteY3" fmla="*/ 4151912 h 4151912"/>
              <a:gd name="connsiteX0" fmla="*/ 0 w 4516255"/>
              <a:gd name="connsiteY0" fmla="*/ 3183626 h 4151912"/>
              <a:gd name="connsiteX1" fmla="*/ 4516255 w 4516255"/>
              <a:gd name="connsiteY1" fmla="*/ 0 h 4151912"/>
              <a:gd name="connsiteX2" fmla="*/ 3191711 w 4516255"/>
              <a:gd name="connsiteY2" fmla="*/ 4151912 h 4151912"/>
              <a:gd name="connsiteX3" fmla="*/ 0 w 4516255"/>
              <a:gd name="connsiteY3" fmla="*/ 3183626 h 4151912"/>
              <a:gd name="connsiteX0" fmla="*/ 0 w 4516255"/>
              <a:gd name="connsiteY0" fmla="*/ 3183626 h 3660525"/>
              <a:gd name="connsiteX1" fmla="*/ 4516255 w 4516255"/>
              <a:gd name="connsiteY1" fmla="*/ 0 h 3660525"/>
              <a:gd name="connsiteX2" fmla="*/ 611323 w 4516255"/>
              <a:gd name="connsiteY2" fmla="*/ 3660525 h 3660525"/>
              <a:gd name="connsiteX3" fmla="*/ 0 w 4516255"/>
              <a:gd name="connsiteY3" fmla="*/ 3183626 h 3660525"/>
              <a:gd name="connsiteX0" fmla="*/ 0 w 4558936"/>
              <a:gd name="connsiteY0" fmla="*/ 3155176 h 3632075"/>
              <a:gd name="connsiteX1" fmla="*/ 4558936 w 4558936"/>
              <a:gd name="connsiteY1" fmla="*/ 0 h 3632075"/>
              <a:gd name="connsiteX2" fmla="*/ 611323 w 4558936"/>
              <a:gd name="connsiteY2" fmla="*/ 3632075 h 3632075"/>
              <a:gd name="connsiteX3" fmla="*/ 0 w 4558936"/>
              <a:gd name="connsiteY3" fmla="*/ 3155176 h 3632075"/>
              <a:gd name="connsiteX0" fmla="*/ 0 w 4585426"/>
              <a:gd name="connsiteY0" fmla="*/ 3150272 h 3632075"/>
              <a:gd name="connsiteX1" fmla="*/ 4585426 w 4585426"/>
              <a:gd name="connsiteY1" fmla="*/ 0 h 3632075"/>
              <a:gd name="connsiteX2" fmla="*/ 637813 w 4585426"/>
              <a:gd name="connsiteY2" fmla="*/ 3632075 h 3632075"/>
              <a:gd name="connsiteX3" fmla="*/ 0 w 4585426"/>
              <a:gd name="connsiteY3" fmla="*/ 3150272 h 36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5426" h="3632075">
                <a:moveTo>
                  <a:pt x="0" y="3150272"/>
                </a:moveTo>
                <a:lnTo>
                  <a:pt x="4585426" y="0"/>
                </a:lnTo>
                <a:lnTo>
                  <a:pt x="637813" y="3632075"/>
                </a:lnTo>
                <a:lnTo>
                  <a:pt x="0" y="315027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6"/>
          <p:cNvSpPr/>
          <p:nvPr/>
        </p:nvSpPr>
        <p:spPr>
          <a:xfrm>
            <a:off x="7107362" y="3515905"/>
            <a:ext cx="4968421" cy="2111376"/>
          </a:xfrm>
          <a:custGeom>
            <a:avLst/>
            <a:gdLst>
              <a:gd name="connsiteX0" fmla="*/ 0 w 5558971"/>
              <a:gd name="connsiteY0" fmla="*/ 1025526 h 1025526"/>
              <a:gd name="connsiteX1" fmla="*/ 4068222 w 5558971"/>
              <a:gd name="connsiteY1" fmla="*/ 0 h 1025526"/>
              <a:gd name="connsiteX2" fmla="*/ 5558971 w 5558971"/>
              <a:gd name="connsiteY2" fmla="*/ 1025526 h 1025526"/>
              <a:gd name="connsiteX3" fmla="*/ 0 w 5558971"/>
              <a:gd name="connsiteY3" fmla="*/ 1025526 h 1025526"/>
              <a:gd name="connsiteX0" fmla="*/ 0 w 5558971"/>
              <a:gd name="connsiteY0" fmla="*/ 2130426 h 2130426"/>
              <a:gd name="connsiteX1" fmla="*/ 2468022 w 5558971"/>
              <a:gd name="connsiteY1" fmla="*/ 0 h 2130426"/>
              <a:gd name="connsiteX2" fmla="*/ 5558971 w 5558971"/>
              <a:gd name="connsiteY2" fmla="*/ 2130426 h 2130426"/>
              <a:gd name="connsiteX3" fmla="*/ 0 w 5558971"/>
              <a:gd name="connsiteY3" fmla="*/ 2130426 h 2130426"/>
              <a:gd name="connsiteX0" fmla="*/ 0 w 4968421"/>
              <a:gd name="connsiteY0" fmla="*/ 1463676 h 2130426"/>
              <a:gd name="connsiteX1" fmla="*/ 1877472 w 4968421"/>
              <a:gd name="connsiteY1" fmla="*/ 0 h 2130426"/>
              <a:gd name="connsiteX2" fmla="*/ 4968421 w 4968421"/>
              <a:gd name="connsiteY2" fmla="*/ 2130426 h 2130426"/>
              <a:gd name="connsiteX3" fmla="*/ 0 w 4968421"/>
              <a:gd name="connsiteY3" fmla="*/ 1463676 h 2130426"/>
              <a:gd name="connsiteX0" fmla="*/ 0 w 4968421"/>
              <a:gd name="connsiteY0" fmla="*/ 1444626 h 2111376"/>
              <a:gd name="connsiteX1" fmla="*/ 1858422 w 4968421"/>
              <a:gd name="connsiteY1" fmla="*/ 0 h 2111376"/>
              <a:gd name="connsiteX2" fmla="*/ 4968421 w 4968421"/>
              <a:gd name="connsiteY2" fmla="*/ 2111376 h 2111376"/>
              <a:gd name="connsiteX3" fmla="*/ 0 w 4968421"/>
              <a:gd name="connsiteY3" fmla="*/ 1444626 h 2111376"/>
              <a:gd name="connsiteX0" fmla="*/ 0 w 4968421"/>
              <a:gd name="connsiteY0" fmla="*/ 1444626 h 2111376"/>
              <a:gd name="connsiteX1" fmla="*/ 1877472 w 4968421"/>
              <a:gd name="connsiteY1" fmla="*/ 0 h 2111376"/>
              <a:gd name="connsiteX2" fmla="*/ 4968421 w 4968421"/>
              <a:gd name="connsiteY2" fmla="*/ 2111376 h 2111376"/>
              <a:gd name="connsiteX3" fmla="*/ 0 w 4968421"/>
              <a:gd name="connsiteY3" fmla="*/ 1444626 h 211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8421" h="2111376">
                <a:moveTo>
                  <a:pt x="0" y="1444626"/>
                </a:moveTo>
                <a:lnTo>
                  <a:pt x="1877472" y="0"/>
                </a:lnTo>
                <a:lnTo>
                  <a:pt x="4968421" y="2111376"/>
                </a:lnTo>
                <a:lnTo>
                  <a:pt x="0" y="14446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4"/>
          <p:cNvSpPr/>
          <p:nvPr/>
        </p:nvSpPr>
        <p:spPr>
          <a:xfrm rot="2070720">
            <a:off x="9367705" y="2196284"/>
            <a:ext cx="3785232" cy="2619416"/>
          </a:xfrm>
          <a:custGeom>
            <a:avLst/>
            <a:gdLst>
              <a:gd name="connsiteX0" fmla="*/ 0 w 1809247"/>
              <a:gd name="connsiteY0" fmla="*/ 3029798 h 3029798"/>
              <a:gd name="connsiteX1" fmla="*/ 1809247 w 1809247"/>
              <a:gd name="connsiteY1" fmla="*/ 0 h 3029798"/>
              <a:gd name="connsiteX2" fmla="*/ 1809247 w 1809247"/>
              <a:gd name="connsiteY2" fmla="*/ 3029798 h 3029798"/>
              <a:gd name="connsiteX3" fmla="*/ 0 w 1809247"/>
              <a:gd name="connsiteY3" fmla="*/ 3029798 h 3029798"/>
              <a:gd name="connsiteX0" fmla="*/ 0 w 3133791"/>
              <a:gd name="connsiteY0" fmla="*/ 4151912 h 4151912"/>
              <a:gd name="connsiteX1" fmla="*/ 3133791 w 3133791"/>
              <a:gd name="connsiteY1" fmla="*/ 0 h 4151912"/>
              <a:gd name="connsiteX2" fmla="*/ 1809247 w 3133791"/>
              <a:gd name="connsiteY2" fmla="*/ 4151912 h 4151912"/>
              <a:gd name="connsiteX3" fmla="*/ 0 w 3133791"/>
              <a:gd name="connsiteY3" fmla="*/ 4151912 h 4151912"/>
              <a:gd name="connsiteX0" fmla="*/ 0 w 3785232"/>
              <a:gd name="connsiteY0" fmla="*/ 4151912 h 4151912"/>
              <a:gd name="connsiteX1" fmla="*/ 3133791 w 3785232"/>
              <a:gd name="connsiteY1" fmla="*/ 0 h 4151912"/>
              <a:gd name="connsiteX2" fmla="*/ 3785232 w 3785232"/>
              <a:gd name="connsiteY2" fmla="*/ 4134132 h 4151912"/>
              <a:gd name="connsiteX3" fmla="*/ 0 w 3785232"/>
              <a:gd name="connsiteY3" fmla="*/ 4151912 h 4151912"/>
              <a:gd name="connsiteX0" fmla="*/ 0 w 3785232"/>
              <a:gd name="connsiteY0" fmla="*/ 2619416 h 2619416"/>
              <a:gd name="connsiteX1" fmla="*/ 3493957 w 3785232"/>
              <a:gd name="connsiteY1" fmla="*/ 0 h 2619416"/>
              <a:gd name="connsiteX2" fmla="*/ 3785232 w 3785232"/>
              <a:gd name="connsiteY2" fmla="*/ 2601636 h 2619416"/>
              <a:gd name="connsiteX3" fmla="*/ 0 w 3785232"/>
              <a:gd name="connsiteY3" fmla="*/ 2619416 h 261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5232" h="2619416">
                <a:moveTo>
                  <a:pt x="0" y="2619416"/>
                </a:moveTo>
                <a:lnTo>
                  <a:pt x="3493957" y="0"/>
                </a:lnTo>
                <a:lnTo>
                  <a:pt x="3785232" y="2601636"/>
                </a:lnTo>
                <a:lnTo>
                  <a:pt x="0" y="26194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2929365" y="1531951"/>
            <a:ext cx="1497451" cy="1497451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标题</a:t>
            </a:r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4426815" y="1531951"/>
            <a:ext cx="6615433" cy="91274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4426815" y="2455583"/>
            <a:ext cx="6615433" cy="56054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27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 userDrawn="1"/>
        </p:nvGrpSpPr>
        <p:grpSpPr>
          <a:xfrm>
            <a:off x="-54769" y="6019800"/>
            <a:ext cx="12627769" cy="883958"/>
            <a:chOff x="-54769" y="5829300"/>
            <a:chExt cx="13885070" cy="1078877"/>
          </a:xfrm>
        </p:grpSpPr>
        <p:grpSp>
          <p:nvGrpSpPr>
            <p:cNvPr id="3" name="组合 6"/>
            <p:cNvGrpSpPr/>
            <p:nvPr/>
          </p:nvGrpSpPr>
          <p:grpSpPr>
            <a:xfrm>
              <a:off x="-54769" y="5943601"/>
              <a:ext cx="4641974" cy="950790"/>
              <a:chOff x="-54770" y="4178805"/>
              <a:chExt cx="12317593" cy="2735626"/>
            </a:xfrm>
          </p:grpSpPr>
          <p:sp>
            <p:nvSpPr>
              <p:cNvPr id="24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2"/>
              <p:cNvSpPr/>
              <p:nvPr/>
            </p:nvSpPr>
            <p:spPr>
              <a:xfrm rot="10800000">
                <a:off x="11653838" y="4178805"/>
                <a:ext cx="608985" cy="27356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08985"/>
                  <a:gd name="connsiteY0" fmla="*/ 1887782 h 2201455"/>
                  <a:gd name="connsiteX1" fmla="*/ 74633 w 608985"/>
                  <a:gd name="connsiteY1" fmla="*/ 0 h 2201455"/>
                  <a:gd name="connsiteX2" fmla="*/ 608985 w 608985"/>
                  <a:gd name="connsiteY2" fmla="*/ 2201455 h 2201455"/>
                  <a:gd name="connsiteX3" fmla="*/ 0 w 608985"/>
                  <a:gd name="connsiteY3" fmla="*/ 1887782 h 2201455"/>
                  <a:gd name="connsiteX0" fmla="*/ 0 w 608985"/>
                  <a:gd name="connsiteY0" fmla="*/ 1934156 h 2247829"/>
                  <a:gd name="connsiteX1" fmla="*/ 19050 w 608985"/>
                  <a:gd name="connsiteY1" fmla="*/ 0 h 2247829"/>
                  <a:gd name="connsiteX2" fmla="*/ 608985 w 608985"/>
                  <a:gd name="connsiteY2" fmla="*/ 2247829 h 2247829"/>
                  <a:gd name="connsiteX3" fmla="*/ 0 w 608985"/>
                  <a:gd name="connsiteY3" fmla="*/ 1934156 h 2247829"/>
                  <a:gd name="connsiteX0" fmla="*/ 0 w 608985"/>
                  <a:gd name="connsiteY0" fmla="*/ 1961980 h 2275653"/>
                  <a:gd name="connsiteX1" fmla="*/ 19050 w 608985"/>
                  <a:gd name="connsiteY1" fmla="*/ 0 h 2275653"/>
                  <a:gd name="connsiteX2" fmla="*/ 608985 w 608985"/>
                  <a:gd name="connsiteY2" fmla="*/ 2275653 h 2275653"/>
                  <a:gd name="connsiteX3" fmla="*/ 0 w 608985"/>
                  <a:gd name="connsiteY3" fmla="*/ 1961980 h 22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8985" h="2275653">
                    <a:moveTo>
                      <a:pt x="0" y="1961980"/>
                    </a:moveTo>
                    <a:lnTo>
                      <a:pt x="19050" y="0"/>
                    </a:lnTo>
                    <a:lnTo>
                      <a:pt x="608985" y="2275653"/>
                    </a:lnTo>
                    <a:lnTo>
                      <a:pt x="0" y="196198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7"/>
            <p:cNvGrpSpPr/>
            <p:nvPr/>
          </p:nvGrpSpPr>
          <p:grpSpPr>
            <a:xfrm>
              <a:off x="4574381" y="5864350"/>
              <a:ext cx="4645466" cy="1043827"/>
              <a:chOff x="-54770" y="4178801"/>
              <a:chExt cx="12326860" cy="2769823"/>
            </a:xfrm>
          </p:grpSpPr>
          <p:sp>
            <p:nvSpPr>
              <p:cNvPr id="15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"/>
              <p:cNvSpPr/>
              <p:nvPr/>
            </p:nvSpPr>
            <p:spPr>
              <a:xfrm rot="10800000">
                <a:off x="11653841" y="4178801"/>
                <a:ext cx="618249" cy="2769823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  <a:gd name="connsiteX0" fmla="*/ 0 w 618248"/>
                  <a:gd name="connsiteY0" fmla="*/ 1790086 h 2201455"/>
                  <a:gd name="connsiteX1" fmla="*/ 83896 w 618248"/>
                  <a:gd name="connsiteY1" fmla="*/ 0 h 2201455"/>
                  <a:gd name="connsiteX2" fmla="*/ 618248 w 618248"/>
                  <a:gd name="connsiteY2" fmla="*/ 2201455 h 2201455"/>
                  <a:gd name="connsiteX3" fmla="*/ 0 w 618248"/>
                  <a:gd name="connsiteY3" fmla="*/ 1790086 h 2201455"/>
                  <a:gd name="connsiteX0" fmla="*/ 0 w 618248"/>
                  <a:gd name="connsiteY0" fmla="*/ 1892731 h 2304100"/>
                  <a:gd name="connsiteX1" fmla="*/ 28314 w 618248"/>
                  <a:gd name="connsiteY1" fmla="*/ 0 h 2304100"/>
                  <a:gd name="connsiteX2" fmla="*/ 618248 w 618248"/>
                  <a:gd name="connsiteY2" fmla="*/ 2304100 h 2304100"/>
                  <a:gd name="connsiteX3" fmla="*/ 0 w 618248"/>
                  <a:gd name="connsiteY3" fmla="*/ 1892731 h 230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248" h="2304100">
                    <a:moveTo>
                      <a:pt x="0" y="1892731"/>
                    </a:moveTo>
                    <a:lnTo>
                      <a:pt x="28314" y="0"/>
                    </a:lnTo>
                    <a:lnTo>
                      <a:pt x="618248" y="2304100"/>
                    </a:lnTo>
                    <a:lnTo>
                      <a:pt x="0" y="189273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8"/>
            <p:cNvGrpSpPr/>
            <p:nvPr/>
          </p:nvGrpSpPr>
          <p:grpSpPr>
            <a:xfrm>
              <a:off x="9203531" y="5829300"/>
              <a:ext cx="4626770" cy="1054417"/>
              <a:chOff x="-54770" y="4178801"/>
              <a:chExt cx="12277250" cy="2704917"/>
            </a:xfrm>
          </p:grpSpPr>
          <p:sp>
            <p:nvSpPr>
              <p:cNvPr id="6" name="等腰三角形 2"/>
              <p:cNvSpPr/>
              <p:nvPr/>
            </p:nvSpPr>
            <p:spPr>
              <a:xfrm>
                <a:off x="-38100" y="4724400"/>
                <a:ext cx="1143000" cy="215265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790700">
                    <a:moveTo>
                      <a:pt x="0" y="1790700"/>
                    </a:moveTo>
                    <a:lnTo>
                      <a:pt x="0" y="0"/>
                    </a:lnTo>
                    <a:lnTo>
                      <a:pt x="1143000" y="628650"/>
                    </a:lnTo>
                    <a:lnTo>
                      <a:pt x="0" y="1790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2"/>
              <p:cNvSpPr/>
              <p:nvPr/>
            </p:nvSpPr>
            <p:spPr>
              <a:xfrm>
                <a:off x="-54770" y="5482592"/>
                <a:ext cx="2668429" cy="140112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2668429"/>
                  <a:gd name="connsiteY0" fmla="*/ 1165539 h 1165539"/>
                  <a:gd name="connsiteX1" fmla="*/ 1155859 w 2668429"/>
                  <a:gd name="connsiteY1" fmla="*/ 0 h 1165539"/>
                  <a:gd name="connsiteX2" fmla="*/ 2668429 w 2668429"/>
                  <a:gd name="connsiteY2" fmla="*/ 346575 h 1165539"/>
                  <a:gd name="connsiteX3" fmla="*/ 0 w 2668429"/>
                  <a:gd name="connsiteY3" fmla="*/ 1165539 h 116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8429" h="1165539">
                    <a:moveTo>
                      <a:pt x="0" y="1165539"/>
                    </a:moveTo>
                    <a:lnTo>
                      <a:pt x="1155859" y="0"/>
                    </a:lnTo>
                    <a:lnTo>
                      <a:pt x="2668429" y="346575"/>
                    </a:lnTo>
                    <a:lnTo>
                      <a:pt x="0" y="11655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2"/>
              <p:cNvSpPr/>
              <p:nvPr/>
            </p:nvSpPr>
            <p:spPr>
              <a:xfrm>
                <a:off x="-30480" y="5669282"/>
                <a:ext cx="4472940" cy="1203960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2940" h="1001524">
                    <a:moveTo>
                      <a:pt x="0" y="1001524"/>
                    </a:moveTo>
                    <a:lnTo>
                      <a:pt x="3257550" y="0"/>
                    </a:lnTo>
                    <a:lnTo>
                      <a:pt x="4472940" y="993128"/>
                    </a:lnTo>
                    <a:lnTo>
                      <a:pt x="0" y="10015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2"/>
              <p:cNvSpPr/>
              <p:nvPr/>
            </p:nvSpPr>
            <p:spPr>
              <a:xfrm>
                <a:off x="3188970" y="5433060"/>
                <a:ext cx="3562350" cy="142246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2350" h="1183291">
                    <a:moveTo>
                      <a:pt x="0" y="209179"/>
                    </a:moveTo>
                    <a:lnTo>
                      <a:pt x="3562350" y="0"/>
                    </a:lnTo>
                    <a:lnTo>
                      <a:pt x="1215390" y="1183291"/>
                    </a:lnTo>
                    <a:lnTo>
                      <a:pt x="0" y="2091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2"/>
              <p:cNvSpPr/>
              <p:nvPr/>
            </p:nvSpPr>
            <p:spPr>
              <a:xfrm rot="10800000">
                <a:off x="4392931" y="5233036"/>
                <a:ext cx="3633787" cy="1632017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3633787"/>
                  <a:gd name="connsiteY0" fmla="*/ 716280 h 1357607"/>
                  <a:gd name="connsiteX1" fmla="*/ 3633787 w 3633787"/>
                  <a:gd name="connsiteY1" fmla="*/ 0 h 1357607"/>
                  <a:gd name="connsiteX2" fmla="*/ 967740 w 3633787"/>
                  <a:gd name="connsiteY2" fmla="*/ 1357607 h 1357607"/>
                  <a:gd name="connsiteX3" fmla="*/ 0 w 3633787"/>
                  <a:gd name="connsiteY3" fmla="*/ 716280 h 135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33787" h="1357607">
                    <a:moveTo>
                      <a:pt x="0" y="716280"/>
                    </a:moveTo>
                    <a:lnTo>
                      <a:pt x="3633787" y="0"/>
                    </a:lnTo>
                    <a:lnTo>
                      <a:pt x="967740" y="1357607"/>
                    </a:lnTo>
                    <a:lnTo>
                      <a:pt x="0" y="71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2"/>
              <p:cNvSpPr/>
              <p:nvPr/>
            </p:nvSpPr>
            <p:spPr>
              <a:xfrm rot="10800000">
                <a:off x="4441506" y="5997509"/>
                <a:ext cx="5529263" cy="86620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529262"/>
                  <a:gd name="connsiteY0" fmla="*/ 0 h 720562"/>
                  <a:gd name="connsiteX1" fmla="*/ 5529262 w 5529262"/>
                  <a:gd name="connsiteY1" fmla="*/ 12678 h 720562"/>
                  <a:gd name="connsiteX2" fmla="*/ 1920240 w 5529262"/>
                  <a:gd name="connsiteY2" fmla="*/ 720562 h 720562"/>
                  <a:gd name="connsiteX3" fmla="*/ 0 w 5529262"/>
                  <a:gd name="connsiteY3" fmla="*/ 0 h 720562"/>
                  <a:gd name="connsiteX0" fmla="*/ 0 w 5524500"/>
                  <a:gd name="connsiteY0" fmla="*/ 0 h 720562"/>
                  <a:gd name="connsiteX1" fmla="*/ 5524500 w 5524500"/>
                  <a:gd name="connsiteY1" fmla="*/ 8716 h 720562"/>
                  <a:gd name="connsiteX2" fmla="*/ 1920240 w 5524500"/>
                  <a:gd name="connsiteY2" fmla="*/ 720562 h 720562"/>
                  <a:gd name="connsiteX3" fmla="*/ 0 w 5524500"/>
                  <a:gd name="connsiteY3" fmla="*/ 0 h 720562"/>
                  <a:gd name="connsiteX0" fmla="*/ 0 w 5529263"/>
                  <a:gd name="connsiteY0" fmla="*/ 0 h 720562"/>
                  <a:gd name="connsiteX1" fmla="*/ 5529263 w 5529263"/>
                  <a:gd name="connsiteY1" fmla="*/ 8716 h 720562"/>
                  <a:gd name="connsiteX2" fmla="*/ 1920240 w 5529263"/>
                  <a:gd name="connsiteY2" fmla="*/ 720562 h 720562"/>
                  <a:gd name="connsiteX3" fmla="*/ 0 w 5529263"/>
                  <a:gd name="connsiteY3" fmla="*/ 0 h 72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9263" h="720562">
                    <a:moveTo>
                      <a:pt x="0" y="0"/>
                    </a:moveTo>
                    <a:lnTo>
                      <a:pt x="5529263" y="8716"/>
                    </a:lnTo>
                    <a:lnTo>
                      <a:pt x="1920240" y="720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2"/>
              <p:cNvSpPr/>
              <p:nvPr/>
            </p:nvSpPr>
            <p:spPr>
              <a:xfrm rot="10800000">
                <a:off x="8020049" y="4744302"/>
                <a:ext cx="3257550" cy="2104458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310890"/>
                  <a:gd name="connsiteY0" fmla="*/ 0 h 1750611"/>
                  <a:gd name="connsiteX1" fmla="*/ 3310890 w 3310890"/>
                  <a:gd name="connsiteY1" fmla="*/ 728959 h 1750611"/>
                  <a:gd name="connsiteX2" fmla="*/ 0 w 3310890"/>
                  <a:gd name="connsiteY2" fmla="*/ 1750611 h 1750611"/>
                  <a:gd name="connsiteX3" fmla="*/ 1356360 w 3310890"/>
                  <a:gd name="connsiteY3" fmla="*/ 0 h 1750611"/>
                  <a:gd name="connsiteX0" fmla="*/ 1356360 w 3257550"/>
                  <a:gd name="connsiteY0" fmla="*/ 0 h 1750611"/>
                  <a:gd name="connsiteX1" fmla="*/ 3257550 w 3257550"/>
                  <a:gd name="connsiteY1" fmla="*/ 703604 h 1750611"/>
                  <a:gd name="connsiteX2" fmla="*/ 0 w 3257550"/>
                  <a:gd name="connsiteY2" fmla="*/ 1750611 h 1750611"/>
                  <a:gd name="connsiteX3" fmla="*/ 1356360 w 3257550"/>
                  <a:gd name="connsiteY3" fmla="*/ 0 h 175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7550" h="1750611">
                    <a:moveTo>
                      <a:pt x="1356360" y="0"/>
                    </a:moveTo>
                    <a:lnTo>
                      <a:pt x="3257550" y="703604"/>
                    </a:lnTo>
                    <a:lnTo>
                      <a:pt x="0" y="1750611"/>
                    </a:lnTo>
                    <a:lnTo>
                      <a:pt x="135636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2"/>
              <p:cNvSpPr/>
              <p:nvPr/>
            </p:nvSpPr>
            <p:spPr>
              <a:xfrm rot="10800000">
                <a:off x="9898380" y="4186523"/>
                <a:ext cx="2324100" cy="2660716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100" h="2213339">
                    <a:moveTo>
                      <a:pt x="0" y="3168"/>
                    </a:moveTo>
                    <a:lnTo>
                      <a:pt x="2324100" y="0"/>
                    </a:lnTo>
                    <a:lnTo>
                      <a:pt x="567690" y="2213339"/>
                    </a:lnTo>
                    <a:lnTo>
                      <a:pt x="0" y="316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2"/>
              <p:cNvSpPr/>
              <p:nvPr/>
            </p:nvSpPr>
            <p:spPr>
              <a:xfrm rot="10800000">
                <a:off x="11653837" y="4178801"/>
                <a:ext cx="553402" cy="2646431"/>
              </a:xfrm>
              <a:custGeom>
                <a:avLst/>
                <a:gdLst>
                  <a:gd name="connsiteX0" fmla="*/ 0 w 1562100"/>
                  <a:gd name="connsiteY0" fmla="*/ 2095500 h 2095500"/>
                  <a:gd name="connsiteX1" fmla="*/ 781050 w 1562100"/>
                  <a:gd name="connsiteY1" fmla="*/ 0 h 2095500"/>
                  <a:gd name="connsiteX2" fmla="*/ 1562100 w 1562100"/>
                  <a:gd name="connsiteY2" fmla="*/ 2095500 h 2095500"/>
                  <a:gd name="connsiteX3" fmla="*/ 0 w 1562100"/>
                  <a:gd name="connsiteY3" fmla="*/ 2095500 h 2095500"/>
                  <a:gd name="connsiteX0" fmla="*/ 0 w 1600200"/>
                  <a:gd name="connsiteY0" fmla="*/ 3848100 h 3848100"/>
                  <a:gd name="connsiteX1" fmla="*/ 819150 w 1600200"/>
                  <a:gd name="connsiteY1" fmla="*/ 0 h 3848100"/>
                  <a:gd name="connsiteX2" fmla="*/ 1600200 w 1600200"/>
                  <a:gd name="connsiteY2" fmla="*/ 2095500 h 3848100"/>
                  <a:gd name="connsiteX3" fmla="*/ 0 w 1600200"/>
                  <a:gd name="connsiteY3" fmla="*/ 3848100 h 3848100"/>
                  <a:gd name="connsiteX0" fmla="*/ 0 w 1600200"/>
                  <a:gd name="connsiteY0" fmla="*/ 1790700 h 1790700"/>
                  <a:gd name="connsiteX1" fmla="*/ 0 w 1600200"/>
                  <a:gd name="connsiteY1" fmla="*/ 0 h 1790700"/>
                  <a:gd name="connsiteX2" fmla="*/ 1600200 w 1600200"/>
                  <a:gd name="connsiteY2" fmla="*/ 38100 h 1790700"/>
                  <a:gd name="connsiteX3" fmla="*/ 0 w 1600200"/>
                  <a:gd name="connsiteY3" fmla="*/ 1790700 h 1790700"/>
                  <a:gd name="connsiteX0" fmla="*/ 0 w 1143000"/>
                  <a:gd name="connsiteY0" fmla="*/ 1790700 h 1790700"/>
                  <a:gd name="connsiteX1" fmla="*/ 0 w 1143000"/>
                  <a:gd name="connsiteY1" fmla="*/ 0 h 1790700"/>
                  <a:gd name="connsiteX2" fmla="*/ 1143000 w 1143000"/>
                  <a:gd name="connsiteY2" fmla="*/ 628650 h 1790700"/>
                  <a:gd name="connsiteX3" fmla="*/ 0 w 1143000"/>
                  <a:gd name="connsiteY3" fmla="*/ 1790700 h 1790700"/>
                  <a:gd name="connsiteX0" fmla="*/ 0 w 2971800"/>
                  <a:gd name="connsiteY0" fmla="*/ 1790700 h 1790700"/>
                  <a:gd name="connsiteX1" fmla="*/ 1828800 w 2971800"/>
                  <a:gd name="connsiteY1" fmla="*/ 0 h 1790700"/>
                  <a:gd name="connsiteX2" fmla="*/ 2971800 w 2971800"/>
                  <a:gd name="connsiteY2" fmla="*/ 628650 h 1790700"/>
                  <a:gd name="connsiteX3" fmla="*/ 0 w 2971800"/>
                  <a:gd name="connsiteY3" fmla="*/ 1790700 h 1790700"/>
                  <a:gd name="connsiteX0" fmla="*/ 0 w 2971800"/>
                  <a:gd name="connsiteY0" fmla="*/ 1162050 h 1162050"/>
                  <a:gd name="connsiteX1" fmla="*/ 1162050 w 2971800"/>
                  <a:gd name="connsiteY1" fmla="*/ 52767 h 1162050"/>
                  <a:gd name="connsiteX2" fmla="*/ 2971800 w 2971800"/>
                  <a:gd name="connsiteY2" fmla="*/ 0 h 1162050"/>
                  <a:gd name="connsiteX3" fmla="*/ 0 w 2971800"/>
                  <a:gd name="connsiteY3" fmla="*/ 1162050 h 1162050"/>
                  <a:gd name="connsiteX0" fmla="*/ 0 w 2628900"/>
                  <a:gd name="connsiteY0" fmla="*/ 1109283 h 1109283"/>
                  <a:gd name="connsiteX1" fmla="*/ 1162050 w 2628900"/>
                  <a:gd name="connsiteY1" fmla="*/ 0 h 1109283"/>
                  <a:gd name="connsiteX2" fmla="*/ 2628900 w 2628900"/>
                  <a:gd name="connsiteY2" fmla="*/ 295865 h 1109283"/>
                  <a:gd name="connsiteX3" fmla="*/ 0 w 2628900"/>
                  <a:gd name="connsiteY3" fmla="*/ 1109283 h 1109283"/>
                  <a:gd name="connsiteX0" fmla="*/ 0 w 2628900"/>
                  <a:gd name="connsiteY0" fmla="*/ 1159993 h 1159993"/>
                  <a:gd name="connsiteX1" fmla="*/ 1116330 w 2628900"/>
                  <a:gd name="connsiteY1" fmla="*/ 0 h 1159993"/>
                  <a:gd name="connsiteX2" fmla="*/ 2628900 w 2628900"/>
                  <a:gd name="connsiteY2" fmla="*/ 346575 h 1159993"/>
                  <a:gd name="connsiteX3" fmla="*/ 0 w 2628900"/>
                  <a:gd name="connsiteY3" fmla="*/ 1159993 h 1159993"/>
                  <a:gd name="connsiteX0" fmla="*/ 0 w 2651760"/>
                  <a:gd name="connsiteY0" fmla="*/ 1153654 h 1153654"/>
                  <a:gd name="connsiteX1" fmla="*/ 1139190 w 2651760"/>
                  <a:gd name="connsiteY1" fmla="*/ 0 h 1153654"/>
                  <a:gd name="connsiteX2" fmla="*/ 2651760 w 2651760"/>
                  <a:gd name="connsiteY2" fmla="*/ 346575 h 1153654"/>
                  <a:gd name="connsiteX3" fmla="*/ 0 w 2651760"/>
                  <a:gd name="connsiteY3" fmla="*/ 1153654 h 1153654"/>
                  <a:gd name="connsiteX0" fmla="*/ 0 w 4617720"/>
                  <a:gd name="connsiteY0" fmla="*/ 1166332 h 1166332"/>
                  <a:gd name="connsiteX1" fmla="*/ 3105150 w 4617720"/>
                  <a:gd name="connsiteY1" fmla="*/ 0 h 1166332"/>
                  <a:gd name="connsiteX2" fmla="*/ 4617720 w 4617720"/>
                  <a:gd name="connsiteY2" fmla="*/ 346575 h 1166332"/>
                  <a:gd name="connsiteX3" fmla="*/ 0 w 4617720"/>
                  <a:gd name="connsiteY3" fmla="*/ 1166332 h 1166332"/>
                  <a:gd name="connsiteX0" fmla="*/ 0 w 4617720"/>
                  <a:gd name="connsiteY0" fmla="*/ 893765 h 893765"/>
                  <a:gd name="connsiteX1" fmla="*/ 3272790 w 4617720"/>
                  <a:gd name="connsiteY1" fmla="*/ 0 h 893765"/>
                  <a:gd name="connsiteX2" fmla="*/ 4617720 w 4617720"/>
                  <a:gd name="connsiteY2" fmla="*/ 74008 h 893765"/>
                  <a:gd name="connsiteX3" fmla="*/ 0 w 4617720"/>
                  <a:gd name="connsiteY3" fmla="*/ 893765 h 893765"/>
                  <a:gd name="connsiteX0" fmla="*/ 0 w 4617720"/>
                  <a:gd name="connsiteY0" fmla="*/ 1001524 h 1001524"/>
                  <a:gd name="connsiteX1" fmla="*/ 3257550 w 4617720"/>
                  <a:gd name="connsiteY1" fmla="*/ 0 h 1001524"/>
                  <a:gd name="connsiteX2" fmla="*/ 4617720 w 4617720"/>
                  <a:gd name="connsiteY2" fmla="*/ 181767 h 1001524"/>
                  <a:gd name="connsiteX3" fmla="*/ 0 w 4617720"/>
                  <a:gd name="connsiteY3" fmla="*/ 1001524 h 1001524"/>
                  <a:gd name="connsiteX0" fmla="*/ 0 w 4472940"/>
                  <a:gd name="connsiteY0" fmla="*/ 1001524 h 1001524"/>
                  <a:gd name="connsiteX1" fmla="*/ 3257550 w 4472940"/>
                  <a:gd name="connsiteY1" fmla="*/ 0 h 1001524"/>
                  <a:gd name="connsiteX2" fmla="*/ 4472940 w 4472940"/>
                  <a:gd name="connsiteY2" fmla="*/ 993128 h 1001524"/>
                  <a:gd name="connsiteX3" fmla="*/ 0 w 4472940"/>
                  <a:gd name="connsiteY3" fmla="*/ 1001524 h 1001524"/>
                  <a:gd name="connsiteX0" fmla="*/ 0 w 5025390"/>
                  <a:gd name="connsiteY0" fmla="*/ 668739 h 993128"/>
                  <a:gd name="connsiteX1" fmla="*/ 3810000 w 5025390"/>
                  <a:gd name="connsiteY1" fmla="*/ 0 h 993128"/>
                  <a:gd name="connsiteX2" fmla="*/ 5025390 w 5025390"/>
                  <a:gd name="connsiteY2" fmla="*/ 993128 h 993128"/>
                  <a:gd name="connsiteX3" fmla="*/ 0 w 5025390"/>
                  <a:gd name="connsiteY3" fmla="*/ 668739 h 993128"/>
                  <a:gd name="connsiteX0" fmla="*/ 0 w 3810000"/>
                  <a:gd name="connsiteY0" fmla="*/ 668739 h 1642851"/>
                  <a:gd name="connsiteX1" fmla="*/ 3810000 w 3810000"/>
                  <a:gd name="connsiteY1" fmla="*/ 0 h 1642851"/>
                  <a:gd name="connsiteX2" fmla="*/ 1215390 w 3810000"/>
                  <a:gd name="connsiteY2" fmla="*/ 1642851 h 1642851"/>
                  <a:gd name="connsiteX3" fmla="*/ 0 w 3810000"/>
                  <a:gd name="connsiteY3" fmla="*/ 668739 h 1642851"/>
                  <a:gd name="connsiteX0" fmla="*/ 0 w 2419350"/>
                  <a:gd name="connsiteY0" fmla="*/ 335954 h 1310066"/>
                  <a:gd name="connsiteX1" fmla="*/ 2419350 w 2419350"/>
                  <a:gd name="connsiteY1" fmla="*/ 0 h 1310066"/>
                  <a:gd name="connsiteX2" fmla="*/ 1215390 w 2419350"/>
                  <a:gd name="connsiteY2" fmla="*/ 1310066 h 1310066"/>
                  <a:gd name="connsiteX3" fmla="*/ 0 w 2419350"/>
                  <a:gd name="connsiteY3" fmla="*/ 335954 h 1310066"/>
                  <a:gd name="connsiteX0" fmla="*/ 0 w 3562350"/>
                  <a:gd name="connsiteY0" fmla="*/ 209179 h 1183291"/>
                  <a:gd name="connsiteX1" fmla="*/ 3562350 w 3562350"/>
                  <a:gd name="connsiteY1" fmla="*/ 0 h 1183291"/>
                  <a:gd name="connsiteX2" fmla="*/ 1215390 w 3562350"/>
                  <a:gd name="connsiteY2" fmla="*/ 1183291 h 1183291"/>
                  <a:gd name="connsiteX3" fmla="*/ 0 w 3562350"/>
                  <a:gd name="connsiteY3" fmla="*/ 209179 h 1183291"/>
                  <a:gd name="connsiteX0" fmla="*/ 0 w 3867150"/>
                  <a:gd name="connsiteY0" fmla="*/ 383495 h 1357607"/>
                  <a:gd name="connsiteX1" fmla="*/ 3867150 w 3867150"/>
                  <a:gd name="connsiteY1" fmla="*/ 0 h 1357607"/>
                  <a:gd name="connsiteX2" fmla="*/ 1215390 w 3867150"/>
                  <a:gd name="connsiteY2" fmla="*/ 1357607 h 1357607"/>
                  <a:gd name="connsiteX3" fmla="*/ 0 w 3867150"/>
                  <a:gd name="connsiteY3" fmla="*/ 383495 h 1357607"/>
                  <a:gd name="connsiteX0" fmla="*/ 0 w 3619500"/>
                  <a:gd name="connsiteY0" fmla="*/ 716280 h 1357607"/>
                  <a:gd name="connsiteX1" fmla="*/ 3619500 w 3619500"/>
                  <a:gd name="connsiteY1" fmla="*/ 0 h 1357607"/>
                  <a:gd name="connsiteX2" fmla="*/ 967740 w 3619500"/>
                  <a:gd name="connsiteY2" fmla="*/ 1357607 h 1357607"/>
                  <a:gd name="connsiteX3" fmla="*/ 0 w 3619500"/>
                  <a:gd name="connsiteY3" fmla="*/ 716280 h 1357607"/>
                  <a:gd name="connsiteX0" fmla="*/ 0 w 5886450"/>
                  <a:gd name="connsiteY0" fmla="*/ 747974 h 1389301"/>
                  <a:gd name="connsiteX1" fmla="*/ 5886450 w 5886450"/>
                  <a:gd name="connsiteY1" fmla="*/ 0 h 1389301"/>
                  <a:gd name="connsiteX2" fmla="*/ 967740 w 5886450"/>
                  <a:gd name="connsiteY2" fmla="*/ 1389301 h 1389301"/>
                  <a:gd name="connsiteX3" fmla="*/ 0 w 5886450"/>
                  <a:gd name="connsiteY3" fmla="*/ 747974 h 1389301"/>
                  <a:gd name="connsiteX0" fmla="*/ 0 w 5886450"/>
                  <a:gd name="connsiteY0" fmla="*/ 747974 h 771272"/>
                  <a:gd name="connsiteX1" fmla="*/ 5886450 w 5886450"/>
                  <a:gd name="connsiteY1" fmla="*/ 0 h 771272"/>
                  <a:gd name="connsiteX2" fmla="*/ 2586990 w 5886450"/>
                  <a:gd name="connsiteY2" fmla="*/ 771272 h 771272"/>
                  <a:gd name="connsiteX3" fmla="*/ 0 w 5886450"/>
                  <a:gd name="connsiteY3" fmla="*/ 747974 h 771272"/>
                  <a:gd name="connsiteX0" fmla="*/ 0 w 5486400"/>
                  <a:gd name="connsiteY0" fmla="*/ 0 h 783950"/>
                  <a:gd name="connsiteX1" fmla="*/ 5486400 w 5486400"/>
                  <a:gd name="connsiteY1" fmla="*/ 12678 h 783950"/>
                  <a:gd name="connsiteX2" fmla="*/ 2186940 w 5486400"/>
                  <a:gd name="connsiteY2" fmla="*/ 783950 h 783950"/>
                  <a:gd name="connsiteX3" fmla="*/ 0 w 5486400"/>
                  <a:gd name="connsiteY3" fmla="*/ 0 h 783950"/>
                  <a:gd name="connsiteX0" fmla="*/ 0 w 5486400"/>
                  <a:gd name="connsiteY0" fmla="*/ 0 h 720562"/>
                  <a:gd name="connsiteX1" fmla="*/ 5486400 w 5486400"/>
                  <a:gd name="connsiteY1" fmla="*/ 12678 h 720562"/>
                  <a:gd name="connsiteX2" fmla="*/ 1920240 w 5486400"/>
                  <a:gd name="connsiteY2" fmla="*/ 720562 h 720562"/>
                  <a:gd name="connsiteX3" fmla="*/ 0 w 5486400"/>
                  <a:gd name="connsiteY3" fmla="*/ 0 h 720562"/>
                  <a:gd name="connsiteX0" fmla="*/ 0 w 5276850"/>
                  <a:gd name="connsiteY0" fmla="*/ 320106 h 1040668"/>
                  <a:gd name="connsiteX1" fmla="*/ 5276850 w 5276850"/>
                  <a:gd name="connsiteY1" fmla="*/ 0 h 1040668"/>
                  <a:gd name="connsiteX2" fmla="*/ 1920240 w 5276850"/>
                  <a:gd name="connsiteY2" fmla="*/ 1040668 h 1040668"/>
                  <a:gd name="connsiteX3" fmla="*/ 0 w 5276850"/>
                  <a:gd name="connsiteY3" fmla="*/ 320106 h 1040668"/>
                  <a:gd name="connsiteX0" fmla="*/ 1356360 w 3356610"/>
                  <a:gd name="connsiteY0" fmla="*/ 0 h 1750611"/>
                  <a:gd name="connsiteX1" fmla="*/ 3356610 w 3356610"/>
                  <a:gd name="connsiteY1" fmla="*/ 709943 h 1750611"/>
                  <a:gd name="connsiteX2" fmla="*/ 0 w 3356610"/>
                  <a:gd name="connsiteY2" fmla="*/ 1750611 h 1750611"/>
                  <a:gd name="connsiteX3" fmla="*/ 1356360 w 3356610"/>
                  <a:gd name="connsiteY3" fmla="*/ 0 h 1750611"/>
                  <a:gd name="connsiteX0" fmla="*/ 1356360 w 3737610"/>
                  <a:gd name="connsiteY0" fmla="*/ 98249 h 1848860"/>
                  <a:gd name="connsiteX1" fmla="*/ 3737610 w 3737610"/>
                  <a:gd name="connsiteY1" fmla="*/ 0 h 1848860"/>
                  <a:gd name="connsiteX2" fmla="*/ 0 w 3737610"/>
                  <a:gd name="connsiteY2" fmla="*/ 1848860 h 1848860"/>
                  <a:gd name="connsiteX3" fmla="*/ 1356360 w 3737610"/>
                  <a:gd name="connsiteY3" fmla="*/ 98249 h 1848860"/>
                  <a:gd name="connsiteX0" fmla="*/ 0 w 2381250"/>
                  <a:gd name="connsiteY0" fmla="*/ 98249 h 2213339"/>
                  <a:gd name="connsiteX1" fmla="*/ 2381250 w 2381250"/>
                  <a:gd name="connsiteY1" fmla="*/ 0 h 2213339"/>
                  <a:gd name="connsiteX2" fmla="*/ 624840 w 2381250"/>
                  <a:gd name="connsiteY2" fmla="*/ 2213339 h 2213339"/>
                  <a:gd name="connsiteX3" fmla="*/ 0 w 2381250"/>
                  <a:gd name="connsiteY3" fmla="*/ 98249 h 2213339"/>
                  <a:gd name="connsiteX0" fmla="*/ 0 w 1962150"/>
                  <a:gd name="connsiteY0" fmla="*/ 0 h 2226018"/>
                  <a:gd name="connsiteX1" fmla="*/ 1962150 w 1962150"/>
                  <a:gd name="connsiteY1" fmla="*/ 12679 h 2226018"/>
                  <a:gd name="connsiteX2" fmla="*/ 205740 w 1962150"/>
                  <a:gd name="connsiteY2" fmla="*/ 2226018 h 2226018"/>
                  <a:gd name="connsiteX3" fmla="*/ 0 w 1962150"/>
                  <a:gd name="connsiteY3" fmla="*/ 0 h 2226018"/>
                  <a:gd name="connsiteX0" fmla="*/ 0 w 2247900"/>
                  <a:gd name="connsiteY0" fmla="*/ 3168 h 2213339"/>
                  <a:gd name="connsiteX1" fmla="*/ 2247900 w 2247900"/>
                  <a:gd name="connsiteY1" fmla="*/ 0 h 2213339"/>
                  <a:gd name="connsiteX2" fmla="*/ 491490 w 2247900"/>
                  <a:gd name="connsiteY2" fmla="*/ 2213339 h 2213339"/>
                  <a:gd name="connsiteX3" fmla="*/ 0 w 2247900"/>
                  <a:gd name="connsiteY3" fmla="*/ 3168 h 2213339"/>
                  <a:gd name="connsiteX0" fmla="*/ 0 w 2324100"/>
                  <a:gd name="connsiteY0" fmla="*/ 3168 h 2213339"/>
                  <a:gd name="connsiteX1" fmla="*/ 2324100 w 2324100"/>
                  <a:gd name="connsiteY1" fmla="*/ 0 h 2213339"/>
                  <a:gd name="connsiteX2" fmla="*/ 567690 w 2324100"/>
                  <a:gd name="connsiteY2" fmla="*/ 2213339 h 2213339"/>
                  <a:gd name="connsiteX3" fmla="*/ 0 w 2324100"/>
                  <a:gd name="connsiteY3" fmla="*/ 3168 h 2213339"/>
                  <a:gd name="connsiteX0" fmla="*/ 0 w 1619250"/>
                  <a:gd name="connsiteY0" fmla="*/ 779666 h 2989837"/>
                  <a:gd name="connsiteX1" fmla="*/ 1619250 w 1619250"/>
                  <a:gd name="connsiteY1" fmla="*/ 0 h 2989837"/>
                  <a:gd name="connsiteX2" fmla="*/ 567690 w 1619250"/>
                  <a:gd name="connsiteY2" fmla="*/ 2989837 h 2989837"/>
                  <a:gd name="connsiteX3" fmla="*/ 0 w 1619250"/>
                  <a:gd name="connsiteY3" fmla="*/ 779666 h 2989837"/>
                  <a:gd name="connsiteX0" fmla="*/ 0 w 2110740"/>
                  <a:gd name="connsiteY0" fmla="*/ 779666 h 2181645"/>
                  <a:gd name="connsiteX1" fmla="*/ 1619250 w 2110740"/>
                  <a:gd name="connsiteY1" fmla="*/ 0 h 2181645"/>
                  <a:gd name="connsiteX2" fmla="*/ 2110740 w 2110740"/>
                  <a:gd name="connsiteY2" fmla="*/ 2181645 h 2181645"/>
                  <a:gd name="connsiteX3" fmla="*/ 0 w 2110740"/>
                  <a:gd name="connsiteY3" fmla="*/ 779666 h 2181645"/>
                  <a:gd name="connsiteX0" fmla="*/ 0 w 2110740"/>
                  <a:gd name="connsiteY0" fmla="*/ 858901 h 2260880"/>
                  <a:gd name="connsiteX1" fmla="*/ 1600200 w 2110740"/>
                  <a:gd name="connsiteY1" fmla="*/ 0 h 2260880"/>
                  <a:gd name="connsiteX2" fmla="*/ 2110740 w 2110740"/>
                  <a:gd name="connsiteY2" fmla="*/ 2260880 h 2260880"/>
                  <a:gd name="connsiteX3" fmla="*/ 0 w 2110740"/>
                  <a:gd name="connsiteY3" fmla="*/ 858901 h 2260880"/>
                  <a:gd name="connsiteX0" fmla="*/ 0 w 529590"/>
                  <a:gd name="connsiteY0" fmla="*/ 1841409 h 2260880"/>
                  <a:gd name="connsiteX1" fmla="*/ 19050 w 529590"/>
                  <a:gd name="connsiteY1" fmla="*/ 0 h 2260880"/>
                  <a:gd name="connsiteX2" fmla="*/ 529590 w 529590"/>
                  <a:gd name="connsiteY2" fmla="*/ 2260880 h 2260880"/>
                  <a:gd name="connsiteX3" fmla="*/ 0 w 529590"/>
                  <a:gd name="connsiteY3" fmla="*/ 1841409 h 2260880"/>
                  <a:gd name="connsiteX0" fmla="*/ 0 w 553402"/>
                  <a:gd name="connsiteY0" fmla="*/ 1841409 h 2201455"/>
                  <a:gd name="connsiteX1" fmla="*/ 19050 w 553402"/>
                  <a:gd name="connsiteY1" fmla="*/ 0 h 2201455"/>
                  <a:gd name="connsiteX2" fmla="*/ 553402 w 553402"/>
                  <a:gd name="connsiteY2" fmla="*/ 2201455 h 2201455"/>
                  <a:gd name="connsiteX3" fmla="*/ 0 w 553402"/>
                  <a:gd name="connsiteY3" fmla="*/ 1841409 h 220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3402" h="2201455">
                    <a:moveTo>
                      <a:pt x="0" y="1841409"/>
                    </a:moveTo>
                    <a:lnTo>
                      <a:pt x="19050" y="0"/>
                    </a:lnTo>
                    <a:lnTo>
                      <a:pt x="553402" y="2201455"/>
                    </a:lnTo>
                    <a:lnTo>
                      <a:pt x="0" y="184140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流程图: 手动输入 36"/>
          <p:cNvSpPr/>
          <p:nvPr userDrawn="1"/>
        </p:nvSpPr>
        <p:spPr>
          <a:xfrm rot="5400000">
            <a:off x="13229" y="262520"/>
            <a:ext cx="772358" cy="836916"/>
          </a:xfrm>
          <a:prstGeom prst="flowChartManualInp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720067" y="228599"/>
            <a:ext cx="677701" cy="90475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1397768" y="323365"/>
            <a:ext cx="3159122" cy="46239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397768" y="782569"/>
            <a:ext cx="3159122" cy="35078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-38100" y="4724400"/>
            <a:ext cx="1142998" cy="215265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1038827"/>
              <a:gd name="connsiteY0" fmla="*/ 1790700 h 1790700"/>
              <a:gd name="connsiteX1" fmla="*/ 0 w 1038827"/>
              <a:gd name="connsiteY1" fmla="*/ 0 h 1790700"/>
              <a:gd name="connsiteX2" fmla="*/ 1038827 w 1038827"/>
              <a:gd name="connsiteY2" fmla="*/ 455337 h 1790700"/>
              <a:gd name="connsiteX3" fmla="*/ 0 w 1038827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647907 h 1790700"/>
              <a:gd name="connsiteX3" fmla="*/ 0 w 1131424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301281 h 1790700"/>
              <a:gd name="connsiteX3" fmla="*/ 0 w 1131424"/>
              <a:gd name="connsiteY3" fmla="*/ 1790700 h 1790700"/>
              <a:gd name="connsiteX0" fmla="*/ 0 w 1142998"/>
              <a:gd name="connsiteY0" fmla="*/ 1790700 h 1790700"/>
              <a:gd name="connsiteX1" fmla="*/ 0 w 1142998"/>
              <a:gd name="connsiteY1" fmla="*/ 0 h 1790700"/>
              <a:gd name="connsiteX2" fmla="*/ 1142998 w 1142998"/>
              <a:gd name="connsiteY2" fmla="*/ 638278 h 1790700"/>
              <a:gd name="connsiteX3" fmla="*/ 0 w 1142998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790700">
                <a:moveTo>
                  <a:pt x="0" y="1790700"/>
                </a:moveTo>
                <a:lnTo>
                  <a:pt x="0" y="0"/>
                </a:lnTo>
                <a:lnTo>
                  <a:pt x="1142998" y="638278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2"/>
          <p:cNvSpPr/>
          <p:nvPr/>
        </p:nvSpPr>
        <p:spPr>
          <a:xfrm>
            <a:off x="-54770" y="5482592"/>
            <a:ext cx="2668429" cy="140112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2668429"/>
              <a:gd name="connsiteY0" fmla="*/ 1165539 h 1165539"/>
              <a:gd name="connsiteX1" fmla="*/ 1155859 w 2668429"/>
              <a:gd name="connsiteY1" fmla="*/ 0 h 1165539"/>
              <a:gd name="connsiteX2" fmla="*/ 2668429 w 2668429"/>
              <a:gd name="connsiteY2" fmla="*/ 346575 h 1165539"/>
              <a:gd name="connsiteX3" fmla="*/ 0 w 2668429"/>
              <a:gd name="connsiteY3" fmla="*/ 1165539 h 11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429" h="1165539">
                <a:moveTo>
                  <a:pt x="0" y="1165539"/>
                </a:moveTo>
                <a:lnTo>
                  <a:pt x="1155859" y="0"/>
                </a:lnTo>
                <a:lnTo>
                  <a:pt x="2668429" y="346575"/>
                </a:lnTo>
                <a:lnTo>
                  <a:pt x="0" y="11655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2"/>
          <p:cNvSpPr/>
          <p:nvPr/>
        </p:nvSpPr>
        <p:spPr>
          <a:xfrm>
            <a:off x="-30480" y="5669282"/>
            <a:ext cx="4472940" cy="120396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940" h="1001524">
                <a:moveTo>
                  <a:pt x="0" y="1001524"/>
                </a:moveTo>
                <a:lnTo>
                  <a:pt x="3257550" y="0"/>
                </a:lnTo>
                <a:lnTo>
                  <a:pt x="4472940" y="993128"/>
                </a:lnTo>
                <a:lnTo>
                  <a:pt x="0" y="10015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2"/>
          <p:cNvSpPr/>
          <p:nvPr/>
        </p:nvSpPr>
        <p:spPr>
          <a:xfrm>
            <a:off x="3188970" y="5433060"/>
            <a:ext cx="3562350" cy="142246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350" h="1183291">
                <a:moveTo>
                  <a:pt x="0" y="209179"/>
                </a:moveTo>
                <a:lnTo>
                  <a:pt x="3562350" y="0"/>
                </a:lnTo>
                <a:lnTo>
                  <a:pt x="1215390" y="1183291"/>
                </a:lnTo>
                <a:lnTo>
                  <a:pt x="0" y="209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2"/>
          <p:cNvSpPr/>
          <p:nvPr/>
        </p:nvSpPr>
        <p:spPr>
          <a:xfrm rot="10800000">
            <a:off x="4392931" y="5233036"/>
            <a:ext cx="3633787" cy="163201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3633787"/>
              <a:gd name="connsiteY0" fmla="*/ 716280 h 1357607"/>
              <a:gd name="connsiteX1" fmla="*/ 3633787 w 3633787"/>
              <a:gd name="connsiteY1" fmla="*/ 0 h 1357607"/>
              <a:gd name="connsiteX2" fmla="*/ 967740 w 3633787"/>
              <a:gd name="connsiteY2" fmla="*/ 1357607 h 1357607"/>
              <a:gd name="connsiteX3" fmla="*/ 0 w 3633787"/>
              <a:gd name="connsiteY3" fmla="*/ 716280 h 135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787" h="1357607">
                <a:moveTo>
                  <a:pt x="0" y="716280"/>
                </a:moveTo>
                <a:lnTo>
                  <a:pt x="3633787" y="0"/>
                </a:lnTo>
                <a:lnTo>
                  <a:pt x="967740" y="1357607"/>
                </a:lnTo>
                <a:lnTo>
                  <a:pt x="0" y="716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2"/>
          <p:cNvSpPr/>
          <p:nvPr/>
        </p:nvSpPr>
        <p:spPr>
          <a:xfrm rot="10800000">
            <a:off x="4441506" y="5997509"/>
            <a:ext cx="5529263" cy="86620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529262"/>
              <a:gd name="connsiteY0" fmla="*/ 0 h 720562"/>
              <a:gd name="connsiteX1" fmla="*/ 5529262 w 5529262"/>
              <a:gd name="connsiteY1" fmla="*/ 12678 h 720562"/>
              <a:gd name="connsiteX2" fmla="*/ 1920240 w 5529262"/>
              <a:gd name="connsiteY2" fmla="*/ 720562 h 720562"/>
              <a:gd name="connsiteX3" fmla="*/ 0 w 5529262"/>
              <a:gd name="connsiteY3" fmla="*/ 0 h 720562"/>
              <a:gd name="connsiteX0" fmla="*/ 0 w 5524500"/>
              <a:gd name="connsiteY0" fmla="*/ 0 h 720562"/>
              <a:gd name="connsiteX1" fmla="*/ 5524500 w 5524500"/>
              <a:gd name="connsiteY1" fmla="*/ 8716 h 720562"/>
              <a:gd name="connsiteX2" fmla="*/ 1920240 w 5524500"/>
              <a:gd name="connsiteY2" fmla="*/ 720562 h 720562"/>
              <a:gd name="connsiteX3" fmla="*/ 0 w 5524500"/>
              <a:gd name="connsiteY3" fmla="*/ 0 h 720562"/>
              <a:gd name="connsiteX0" fmla="*/ 0 w 5529263"/>
              <a:gd name="connsiteY0" fmla="*/ 0 h 720562"/>
              <a:gd name="connsiteX1" fmla="*/ 5529263 w 5529263"/>
              <a:gd name="connsiteY1" fmla="*/ 8716 h 720562"/>
              <a:gd name="connsiteX2" fmla="*/ 1920240 w 5529263"/>
              <a:gd name="connsiteY2" fmla="*/ 720562 h 720562"/>
              <a:gd name="connsiteX3" fmla="*/ 0 w 5529263"/>
              <a:gd name="connsiteY3" fmla="*/ 0 h 72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9263" h="720562">
                <a:moveTo>
                  <a:pt x="0" y="0"/>
                </a:moveTo>
                <a:lnTo>
                  <a:pt x="5529263" y="8716"/>
                </a:lnTo>
                <a:lnTo>
                  <a:pt x="1920240" y="7205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2"/>
          <p:cNvSpPr/>
          <p:nvPr/>
        </p:nvSpPr>
        <p:spPr>
          <a:xfrm rot="10800000">
            <a:off x="8020049" y="4744302"/>
            <a:ext cx="3269125" cy="210445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310890"/>
              <a:gd name="connsiteY0" fmla="*/ 0 h 1750611"/>
              <a:gd name="connsiteX1" fmla="*/ 3310890 w 3310890"/>
              <a:gd name="connsiteY1" fmla="*/ 728959 h 1750611"/>
              <a:gd name="connsiteX2" fmla="*/ 0 w 3310890"/>
              <a:gd name="connsiteY2" fmla="*/ 1750611 h 1750611"/>
              <a:gd name="connsiteX3" fmla="*/ 1356360 w 3310890"/>
              <a:gd name="connsiteY3" fmla="*/ 0 h 1750611"/>
              <a:gd name="connsiteX0" fmla="*/ 1356360 w 3257550"/>
              <a:gd name="connsiteY0" fmla="*/ 0 h 1750611"/>
              <a:gd name="connsiteX1" fmla="*/ 3257550 w 3257550"/>
              <a:gd name="connsiteY1" fmla="*/ 703604 h 1750611"/>
              <a:gd name="connsiteX2" fmla="*/ 0 w 3257550"/>
              <a:gd name="connsiteY2" fmla="*/ 1750611 h 1750611"/>
              <a:gd name="connsiteX3" fmla="*/ 1356360 w 3257550"/>
              <a:gd name="connsiteY3" fmla="*/ 0 h 1750611"/>
              <a:gd name="connsiteX0" fmla="*/ 1367935 w 3269125"/>
              <a:gd name="connsiteY0" fmla="*/ 0 h 1750611"/>
              <a:gd name="connsiteX1" fmla="*/ 3269125 w 3269125"/>
              <a:gd name="connsiteY1" fmla="*/ 703604 h 1750611"/>
              <a:gd name="connsiteX2" fmla="*/ 0 w 3269125"/>
              <a:gd name="connsiteY2" fmla="*/ 1750611 h 1750611"/>
              <a:gd name="connsiteX3" fmla="*/ 1367935 w 3269125"/>
              <a:gd name="connsiteY3" fmla="*/ 0 h 17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125" h="1750611">
                <a:moveTo>
                  <a:pt x="1367935" y="0"/>
                </a:moveTo>
                <a:lnTo>
                  <a:pt x="3269125" y="703604"/>
                </a:lnTo>
                <a:lnTo>
                  <a:pt x="0" y="1750611"/>
                </a:lnTo>
                <a:lnTo>
                  <a:pt x="13679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2"/>
          <p:cNvSpPr/>
          <p:nvPr/>
        </p:nvSpPr>
        <p:spPr>
          <a:xfrm rot="10800000">
            <a:off x="9898380" y="4186523"/>
            <a:ext cx="2324100" cy="266071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213339">
                <a:moveTo>
                  <a:pt x="0" y="3168"/>
                </a:moveTo>
                <a:lnTo>
                  <a:pt x="2324100" y="0"/>
                </a:lnTo>
                <a:lnTo>
                  <a:pt x="567690" y="2213339"/>
                </a:lnTo>
                <a:lnTo>
                  <a:pt x="0" y="316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2"/>
          <p:cNvSpPr/>
          <p:nvPr/>
        </p:nvSpPr>
        <p:spPr>
          <a:xfrm rot="10800000">
            <a:off x="11653837" y="4178801"/>
            <a:ext cx="553402" cy="2646431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  <a:gd name="connsiteX0" fmla="*/ 0 w 1619250"/>
              <a:gd name="connsiteY0" fmla="*/ 779666 h 2989837"/>
              <a:gd name="connsiteX1" fmla="*/ 1619250 w 1619250"/>
              <a:gd name="connsiteY1" fmla="*/ 0 h 2989837"/>
              <a:gd name="connsiteX2" fmla="*/ 567690 w 1619250"/>
              <a:gd name="connsiteY2" fmla="*/ 2989837 h 2989837"/>
              <a:gd name="connsiteX3" fmla="*/ 0 w 1619250"/>
              <a:gd name="connsiteY3" fmla="*/ 779666 h 2989837"/>
              <a:gd name="connsiteX0" fmla="*/ 0 w 2110740"/>
              <a:gd name="connsiteY0" fmla="*/ 779666 h 2181645"/>
              <a:gd name="connsiteX1" fmla="*/ 1619250 w 2110740"/>
              <a:gd name="connsiteY1" fmla="*/ 0 h 2181645"/>
              <a:gd name="connsiteX2" fmla="*/ 2110740 w 2110740"/>
              <a:gd name="connsiteY2" fmla="*/ 2181645 h 2181645"/>
              <a:gd name="connsiteX3" fmla="*/ 0 w 2110740"/>
              <a:gd name="connsiteY3" fmla="*/ 779666 h 2181645"/>
              <a:gd name="connsiteX0" fmla="*/ 0 w 2110740"/>
              <a:gd name="connsiteY0" fmla="*/ 858901 h 2260880"/>
              <a:gd name="connsiteX1" fmla="*/ 1600200 w 2110740"/>
              <a:gd name="connsiteY1" fmla="*/ 0 h 2260880"/>
              <a:gd name="connsiteX2" fmla="*/ 2110740 w 2110740"/>
              <a:gd name="connsiteY2" fmla="*/ 2260880 h 2260880"/>
              <a:gd name="connsiteX3" fmla="*/ 0 w 2110740"/>
              <a:gd name="connsiteY3" fmla="*/ 858901 h 2260880"/>
              <a:gd name="connsiteX0" fmla="*/ 0 w 529590"/>
              <a:gd name="connsiteY0" fmla="*/ 1841409 h 2260880"/>
              <a:gd name="connsiteX1" fmla="*/ 19050 w 529590"/>
              <a:gd name="connsiteY1" fmla="*/ 0 h 2260880"/>
              <a:gd name="connsiteX2" fmla="*/ 529590 w 529590"/>
              <a:gd name="connsiteY2" fmla="*/ 2260880 h 2260880"/>
              <a:gd name="connsiteX3" fmla="*/ 0 w 529590"/>
              <a:gd name="connsiteY3" fmla="*/ 1841409 h 2260880"/>
              <a:gd name="connsiteX0" fmla="*/ 0 w 553402"/>
              <a:gd name="connsiteY0" fmla="*/ 1841409 h 2201455"/>
              <a:gd name="connsiteX1" fmla="*/ 19050 w 553402"/>
              <a:gd name="connsiteY1" fmla="*/ 0 h 2201455"/>
              <a:gd name="connsiteX2" fmla="*/ 553402 w 553402"/>
              <a:gd name="connsiteY2" fmla="*/ 2201455 h 2201455"/>
              <a:gd name="connsiteX3" fmla="*/ 0 w 553402"/>
              <a:gd name="connsiteY3" fmla="*/ 1841409 h 22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02" h="2201455">
                <a:moveTo>
                  <a:pt x="0" y="1841409"/>
                </a:moveTo>
                <a:lnTo>
                  <a:pt x="19050" y="0"/>
                </a:lnTo>
                <a:lnTo>
                  <a:pt x="553402" y="2201455"/>
                </a:lnTo>
                <a:lnTo>
                  <a:pt x="0" y="184140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838635" y="508406"/>
            <a:ext cx="7205742" cy="94503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6338282" y="2367918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7600980" y="3163067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grpSp>
        <p:nvGrpSpPr>
          <p:cNvPr id="39" name="组 38"/>
          <p:cNvGrpSpPr/>
          <p:nvPr userDrawn="1"/>
        </p:nvGrpSpPr>
        <p:grpSpPr>
          <a:xfrm>
            <a:off x="4862531" y="2625875"/>
            <a:ext cx="2600884" cy="1224506"/>
            <a:chOff x="4862531" y="2625875"/>
            <a:chExt cx="2600884" cy="1224506"/>
          </a:xfrm>
        </p:grpSpPr>
        <p:sp>
          <p:nvSpPr>
            <p:cNvPr id="16" name="椭圆 15"/>
            <p:cNvSpPr/>
            <p:nvPr/>
          </p:nvSpPr>
          <p:spPr>
            <a:xfrm>
              <a:off x="6033348" y="2625875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862531" y="3169798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7273166" y="3660132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直接连接符 9"/>
            <p:cNvCxnSpPr>
              <a:stCxn id="17" idx="2"/>
            </p:cNvCxnSpPr>
            <p:nvPr/>
          </p:nvCxnSpPr>
          <p:spPr>
            <a:xfrm flipH="1">
              <a:off x="5024918" y="2720999"/>
              <a:ext cx="1008430" cy="476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4"/>
            <p:cNvCxnSpPr>
              <a:stCxn id="17" idx="5"/>
              <a:endCxn id="20" idx="2"/>
            </p:cNvCxnSpPr>
            <p:nvPr/>
          </p:nvCxnSpPr>
          <p:spPr>
            <a:xfrm>
              <a:off x="5024919" y="3332186"/>
              <a:ext cx="2248247" cy="423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7"/>
            <p:cNvCxnSpPr>
              <a:stCxn id="16" idx="5"/>
              <a:endCxn id="20" idx="1"/>
            </p:cNvCxnSpPr>
            <p:nvPr userDrawn="1"/>
          </p:nvCxnSpPr>
          <p:spPr>
            <a:xfrm>
              <a:off x="6195736" y="2788263"/>
              <a:ext cx="1105291" cy="8997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占位符 18"/>
          <p:cNvSpPr>
            <a:spLocks noGrp="1"/>
          </p:cNvSpPr>
          <p:nvPr userDrawn="1">
            <p:ph type="body" sz="quarter" idx="16"/>
          </p:nvPr>
        </p:nvSpPr>
        <p:spPr>
          <a:xfrm>
            <a:off x="1683140" y="3034303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556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-38100" y="4724400"/>
            <a:ext cx="1142998" cy="215265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1038827"/>
              <a:gd name="connsiteY0" fmla="*/ 1790700 h 1790700"/>
              <a:gd name="connsiteX1" fmla="*/ 0 w 1038827"/>
              <a:gd name="connsiteY1" fmla="*/ 0 h 1790700"/>
              <a:gd name="connsiteX2" fmla="*/ 1038827 w 1038827"/>
              <a:gd name="connsiteY2" fmla="*/ 455337 h 1790700"/>
              <a:gd name="connsiteX3" fmla="*/ 0 w 1038827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647907 h 1790700"/>
              <a:gd name="connsiteX3" fmla="*/ 0 w 1131424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301281 h 1790700"/>
              <a:gd name="connsiteX3" fmla="*/ 0 w 1131424"/>
              <a:gd name="connsiteY3" fmla="*/ 1790700 h 1790700"/>
              <a:gd name="connsiteX0" fmla="*/ 0 w 1142998"/>
              <a:gd name="connsiteY0" fmla="*/ 1790700 h 1790700"/>
              <a:gd name="connsiteX1" fmla="*/ 0 w 1142998"/>
              <a:gd name="connsiteY1" fmla="*/ 0 h 1790700"/>
              <a:gd name="connsiteX2" fmla="*/ 1142998 w 1142998"/>
              <a:gd name="connsiteY2" fmla="*/ 638278 h 1790700"/>
              <a:gd name="connsiteX3" fmla="*/ 0 w 1142998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790700">
                <a:moveTo>
                  <a:pt x="0" y="1790700"/>
                </a:moveTo>
                <a:lnTo>
                  <a:pt x="0" y="0"/>
                </a:lnTo>
                <a:lnTo>
                  <a:pt x="1142998" y="638278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2"/>
          <p:cNvSpPr/>
          <p:nvPr/>
        </p:nvSpPr>
        <p:spPr>
          <a:xfrm>
            <a:off x="-54770" y="5482592"/>
            <a:ext cx="2668429" cy="140112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2668429"/>
              <a:gd name="connsiteY0" fmla="*/ 1165539 h 1165539"/>
              <a:gd name="connsiteX1" fmla="*/ 1155859 w 2668429"/>
              <a:gd name="connsiteY1" fmla="*/ 0 h 1165539"/>
              <a:gd name="connsiteX2" fmla="*/ 2668429 w 2668429"/>
              <a:gd name="connsiteY2" fmla="*/ 346575 h 1165539"/>
              <a:gd name="connsiteX3" fmla="*/ 0 w 2668429"/>
              <a:gd name="connsiteY3" fmla="*/ 1165539 h 11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429" h="1165539">
                <a:moveTo>
                  <a:pt x="0" y="1165539"/>
                </a:moveTo>
                <a:lnTo>
                  <a:pt x="1155859" y="0"/>
                </a:lnTo>
                <a:lnTo>
                  <a:pt x="2668429" y="346575"/>
                </a:lnTo>
                <a:lnTo>
                  <a:pt x="0" y="11655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2"/>
          <p:cNvSpPr/>
          <p:nvPr/>
        </p:nvSpPr>
        <p:spPr>
          <a:xfrm>
            <a:off x="-30480" y="5669282"/>
            <a:ext cx="4472940" cy="120396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940" h="1001524">
                <a:moveTo>
                  <a:pt x="0" y="1001524"/>
                </a:moveTo>
                <a:lnTo>
                  <a:pt x="3257550" y="0"/>
                </a:lnTo>
                <a:lnTo>
                  <a:pt x="4472940" y="993128"/>
                </a:lnTo>
                <a:lnTo>
                  <a:pt x="0" y="10015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2"/>
          <p:cNvSpPr/>
          <p:nvPr/>
        </p:nvSpPr>
        <p:spPr>
          <a:xfrm>
            <a:off x="3188970" y="5433060"/>
            <a:ext cx="3562350" cy="142246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350" h="1183291">
                <a:moveTo>
                  <a:pt x="0" y="209179"/>
                </a:moveTo>
                <a:lnTo>
                  <a:pt x="3562350" y="0"/>
                </a:lnTo>
                <a:lnTo>
                  <a:pt x="1215390" y="1183291"/>
                </a:lnTo>
                <a:lnTo>
                  <a:pt x="0" y="209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2"/>
          <p:cNvSpPr/>
          <p:nvPr/>
        </p:nvSpPr>
        <p:spPr>
          <a:xfrm rot="10800000">
            <a:off x="4392931" y="5233036"/>
            <a:ext cx="3633787" cy="163201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3633787"/>
              <a:gd name="connsiteY0" fmla="*/ 716280 h 1357607"/>
              <a:gd name="connsiteX1" fmla="*/ 3633787 w 3633787"/>
              <a:gd name="connsiteY1" fmla="*/ 0 h 1357607"/>
              <a:gd name="connsiteX2" fmla="*/ 967740 w 3633787"/>
              <a:gd name="connsiteY2" fmla="*/ 1357607 h 1357607"/>
              <a:gd name="connsiteX3" fmla="*/ 0 w 3633787"/>
              <a:gd name="connsiteY3" fmla="*/ 716280 h 135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787" h="1357607">
                <a:moveTo>
                  <a:pt x="0" y="716280"/>
                </a:moveTo>
                <a:lnTo>
                  <a:pt x="3633787" y="0"/>
                </a:lnTo>
                <a:lnTo>
                  <a:pt x="967740" y="1357607"/>
                </a:lnTo>
                <a:lnTo>
                  <a:pt x="0" y="716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2"/>
          <p:cNvSpPr/>
          <p:nvPr/>
        </p:nvSpPr>
        <p:spPr>
          <a:xfrm rot="10800000">
            <a:off x="4441506" y="5997509"/>
            <a:ext cx="5529263" cy="86620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529262"/>
              <a:gd name="connsiteY0" fmla="*/ 0 h 720562"/>
              <a:gd name="connsiteX1" fmla="*/ 5529262 w 5529262"/>
              <a:gd name="connsiteY1" fmla="*/ 12678 h 720562"/>
              <a:gd name="connsiteX2" fmla="*/ 1920240 w 5529262"/>
              <a:gd name="connsiteY2" fmla="*/ 720562 h 720562"/>
              <a:gd name="connsiteX3" fmla="*/ 0 w 5529262"/>
              <a:gd name="connsiteY3" fmla="*/ 0 h 720562"/>
              <a:gd name="connsiteX0" fmla="*/ 0 w 5524500"/>
              <a:gd name="connsiteY0" fmla="*/ 0 h 720562"/>
              <a:gd name="connsiteX1" fmla="*/ 5524500 w 5524500"/>
              <a:gd name="connsiteY1" fmla="*/ 8716 h 720562"/>
              <a:gd name="connsiteX2" fmla="*/ 1920240 w 5524500"/>
              <a:gd name="connsiteY2" fmla="*/ 720562 h 720562"/>
              <a:gd name="connsiteX3" fmla="*/ 0 w 5524500"/>
              <a:gd name="connsiteY3" fmla="*/ 0 h 720562"/>
              <a:gd name="connsiteX0" fmla="*/ 0 w 5529263"/>
              <a:gd name="connsiteY0" fmla="*/ 0 h 720562"/>
              <a:gd name="connsiteX1" fmla="*/ 5529263 w 5529263"/>
              <a:gd name="connsiteY1" fmla="*/ 8716 h 720562"/>
              <a:gd name="connsiteX2" fmla="*/ 1920240 w 5529263"/>
              <a:gd name="connsiteY2" fmla="*/ 720562 h 720562"/>
              <a:gd name="connsiteX3" fmla="*/ 0 w 5529263"/>
              <a:gd name="connsiteY3" fmla="*/ 0 h 72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9263" h="720562">
                <a:moveTo>
                  <a:pt x="0" y="0"/>
                </a:moveTo>
                <a:lnTo>
                  <a:pt x="5529263" y="8716"/>
                </a:lnTo>
                <a:lnTo>
                  <a:pt x="1920240" y="7205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2"/>
          <p:cNvSpPr/>
          <p:nvPr/>
        </p:nvSpPr>
        <p:spPr>
          <a:xfrm rot="10800000">
            <a:off x="8020049" y="4744302"/>
            <a:ext cx="3269125" cy="210445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310890"/>
              <a:gd name="connsiteY0" fmla="*/ 0 h 1750611"/>
              <a:gd name="connsiteX1" fmla="*/ 3310890 w 3310890"/>
              <a:gd name="connsiteY1" fmla="*/ 728959 h 1750611"/>
              <a:gd name="connsiteX2" fmla="*/ 0 w 3310890"/>
              <a:gd name="connsiteY2" fmla="*/ 1750611 h 1750611"/>
              <a:gd name="connsiteX3" fmla="*/ 1356360 w 3310890"/>
              <a:gd name="connsiteY3" fmla="*/ 0 h 1750611"/>
              <a:gd name="connsiteX0" fmla="*/ 1356360 w 3257550"/>
              <a:gd name="connsiteY0" fmla="*/ 0 h 1750611"/>
              <a:gd name="connsiteX1" fmla="*/ 3257550 w 3257550"/>
              <a:gd name="connsiteY1" fmla="*/ 703604 h 1750611"/>
              <a:gd name="connsiteX2" fmla="*/ 0 w 3257550"/>
              <a:gd name="connsiteY2" fmla="*/ 1750611 h 1750611"/>
              <a:gd name="connsiteX3" fmla="*/ 1356360 w 3257550"/>
              <a:gd name="connsiteY3" fmla="*/ 0 h 1750611"/>
              <a:gd name="connsiteX0" fmla="*/ 1367935 w 3269125"/>
              <a:gd name="connsiteY0" fmla="*/ 0 h 1750611"/>
              <a:gd name="connsiteX1" fmla="*/ 3269125 w 3269125"/>
              <a:gd name="connsiteY1" fmla="*/ 703604 h 1750611"/>
              <a:gd name="connsiteX2" fmla="*/ 0 w 3269125"/>
              <a:gd name="connsiteY2" fmla="*/ 1750611 h 1750611"/>
              <a:gd name="connsiteX3" fmla="*/ 1367935 w 3269125"/>
              <a:gd name="connsiteY3" fmla="*/ 0 h 17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125" h="1750611">
                <a:moveTo>
                  <a:pt x="1367935" y="0"/>
                </a:moveTo>
                <a:lnTo>
                  <a:pt x="3269125" y="703604"/>
                </a:lnTo>
                <a:lnTo>
                  <a:pt x="0" y="1750611"/>
                </a:lnTo>
                <a:lnTo>
                  <a:pt x="13679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2"/>
          <p:cNvSpPr/>
          <p:nvPr/>
        </p:nvSpPr>
        <p:spPr>
          <a:xfrm rot="10800000">
            <a:off x="9898380" y="4186523"/>
            <a:ext cx="2324100" cy="266071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213339">
                <a:moveTo>
                  <a:pt x="0" y="3168"/>
                </a:moveTo>
                <a:lnTo>
                  <a:pt x="2324100" y="0"/>
                </a:lnTo>
                <a:lnTo>
                  <a:pt x="567690" y="2213339"/>
                </a:lnTo>
                <a:lnTo>
                  <a:pt x="0" y="316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2"/>
          <p:cNvSpPr/>
          <p:nvPr/>
        </p:nvSpPr>
        <p:spPr>
          <a:xfrm rot="10800000">
            <a:off x="11653837" y="4178801"/>
            <a:ext cx="553402" cy="2646431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  <a:gd name="connsiteX0" fmla="*/ 0 w 1619250"/>
              <a:gd name="connsiteY0" fmla="*/ 779666 h 2989837"/>
              <a:gd name="connsiteX1" fmla="*/ 1619250 w 1619250"/>
              <a:gd name="connsiteY1" fmla="*/ 0 h 2989837"/>
              <a:gd name="connsiteX2" fmla="*/ 567690 w 1619250"/>
              <a:gd name="connsiteY2" fmla="*/ 2989837 h 2989837"/>
              <a:gd name="connsiteX3" fmla="*/ 0 w 1619250"/>
              <a:gd name="connsiteY3" fmla="*/ 779666 h 2989837"/>
              <a:gd name="connsiteX0" fmla="*/ 0 w 2110740"/>
              <a:gd name="connsiteY0" fmla="*/ 779666 h 2181645"/>
              <a:gd name="connsiteX1" fmla="*/ 1619250 w 2110740"/>
              <a:gd name="connsiteY1" fmla="*/ 0 h 2181645"/>
              <a:gd name="connsiteX2" fmla="*/ 2110740 w 2110740"/>
              <a:gd name="connsiteY2" fmla="*/ 2181645 h 2181645"/>
              <a:gd name="connsiteX3" fmla="*/ 0 w 2110740"/>
              <a:gd name="connsiteY3" fmla="*/ 779666 h 2181645"/>
              <a:gd name="connsiteX0" fmla="*/ 0 w 2110740"/>
              <a:gd name="connsiteY0" fmla="*/ 858901 h 2260880"/>
              <a:gd name="connsiteX1" fmla="*/ 1600200 w 2110740"/>
              <a:gd name="connsiteY1" fmla="*/ 0 h 2260880"/>
              <a:gd name="connsiteX2" fmla="*/ 2110740 w 2110740"/>
              <a:gd name="connsiteY2" fmla="*/ 2260880 h 2260880"/>
              <a:gd name="connsiteX3" fmla="*/ 0 w 2110740"/>
              <a:gd name="connsiteY3" fmla="*/ 858901 h 2260880"/>
              <a:gd name="connsiteX0" fmla="*/ 0 w 529590"/>
              <a:gd name="connsiteY0" fmla="*/ 1841409 h 2260880"/>
              <a:gd name="connsiteX1" fmla="*/ 19050 w 529590"/>
              <a:gd name="connsiteY1" fmla="*/ 0 h 2260880"/>
              <a:gd name="connsiteX2" fmla="*/ 529590 w 529590"/>
              <a:gd name="connsiteY2" fmla="*/ 2260880 h 2260880"/>
              <a:gd name="connsiteX3" fmla="*/ 0 w 529590"/>
              <a:gd name="connsiteY3" fmla="*/ 1841409 h 2260880"/>
              <a:gd name="connsiteX0" fmla="*/ 0 w 553402"/>
              <a:gd name="connsiteY0" fmla="*/ 1841409 h 2201455"/>
              <a:gd name="connsiteX1" fmla="*/ 19050 w 553402"/>
              <a:gd name="connsiteY1" fmla="*/ 0 h 2201455"/>
              <a:gd name="connsiteX2" fmla="*/ 553402 w 553402"/>
              <a:gd name="connsiteY2" fmla="*/ 2201455 h 2201455"/>
              <a:gd name="connsiteX3" fmla="*/ 0 w 553402"/>
              <a:gd name="connsiteY3" fmla="*/ 1841409 h 22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02" h="2201455">
                <a:moveTo>
                  <a:pt x="0" y="1841409"/>
                </a:moveTo>
                <a:lnTo>
                  <a:pt x="19050" y="0"/>
                </a:lnTo>
                <a:lnTo>
                  <a:pt x="553402" y="2201455"/>
                </a:lnTo>
                <a:lnTo>
                  <a:pt x="0" y="184140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838635" y="508406"/>
            <a:ext cx="7205742" cy="94503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6338282" y="193133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7600980" y="2726483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grpSp>
        <p:nvGrpSpPr>
          <p:cNvPr id="15" name="组合 2"/>
          <p:cNvGrpSpPr/>
          <p:nvPr userDrawn="1"/>
        </p:nvGrpSpPr>
        <p:grpSpPr>
          <a:xfrm>
            <a:off x="4862531" y="2189291"/>
            <a:ext cx="2654865" cy="1764796"/>
            <a:chOff x="4441506" y="1885950"/>
            <a:chExt cx="3449243" cy="2292851"/>
          </a:xfrm>
        </p:grpSpPr>
        <p:sp>
          <p:nvSpPr>
            <p:cNvPr id="16" name="椭圆 15"/>
            <p:cNvSpPr/>
            <p:nvPr/>
          </p:nvSpPr>
          <p:spPr>
            <a:xfrm>
              <a:off x="5962650" y="1885950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441506" y="2592624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32106" y="3931627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643575" y="2720673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962650" y="2762554"/>
              <a:ext cx="420570" cy="4205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直接连接符 9"/>
            <p:cNvCxnSpPr>
              <a:stCxn id="17" idx="2"/>
              <a:endCxn id="18" idx="7"/>
            </p:cNvCxnSpPr>
            <p:nvPr/>
          </p:nvCxnSpPr>
          <p:spPr>
            <a:xfrm flipH="1">
              <a:off x="4652482" y="2009537"/>
              <a:ext cx="1310168" cy="619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10"/>
            <p:cNvCxnSpPr>
              <a:stCxn id="18" idx="4"/>
            </p:cNvCxnSpPr>
            <p:nvPr/>
          </p:nvCxnSpPr>
          <p:spPr>
            <a:xfrm>
              <a:off x="4565093" y="2839798"/>
              <a:ext cx="903211" cy="1128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13"/>
            <p:cNvCxnSpPr>
              <a:stCxn id="21" idx="0"/>
              <a:endCxn id="17" idx="6"/>
            </p:cNvCxnSpPr>
            <p:nvPr/>
          </p:nvCxnSpPr>
          <p:spPr>
            <a:xfrm flipH="1" flipV="1">
              <a:off x="6209824" y="2009537"/>
              <a:ext cx="1557338" cy="71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4"/>
            <p:cNvCxnSpPr>
              <a:stCxn id="18" idx="1"/>
            </p:cNvCxnSpPr>
            <p:nvPr/>
          </p:nvCxnSpPr>
          <p:spPr>
            <a:xfrm>
              <a:off x="4477704" y="2628822"/>
              <a:ext cx="1651752" cy="3294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15"/>
            <p:cNvCxnSpPr>
              <a:stCxn id="17" idx="0"/>
            </p:cNvCxnSpPr>
            <p:nvPr/>
          </p:nvCxnSpPr>
          <p:spPr>
            <a:xfrm>
              <a:off x="6086237" y="1885950"/>
              <a:ext cx="86698" cy="1090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16"/>
            <p:cNvCxnSpPr/>
            <p:nvPr/>
          </p:nvCxnSpPr>
          <p:spPr>
            <a:xfrm flipV="1">
              <a:off x="5555693" y="2864903"/>
              <a:ext cx="661152" cy="1184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7"/>
            <p:cNvCxnSpPr>
              <a:endCxn id="21" idx="2"/>
            </p:cNvCxnSpPr>
            <p:nvPr/>
          </p:nvCxnSpPr>
          <p:spPr>
            <a:xfrm flipV="1">
              <a:off x="6216845" y="2844260"/>
              <a:ext cx="1426730" cy="112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9"/>
            <p:cNvCxnSpPr>
              <a:endCxn id="21" idx="3"/>
            </p:cNvCxnSpPr>
            <p:nvPr/>
          </p:nvCxnSpPr>
          <p:spPr>
            <a:xfrm flipV="1">
              <a:off x="5643082" y="2931649"/>
              <a:ext cx="2036691" cy="1036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20"/>
            <p:cNvCxnSpPr>
              <a:stCxn id="17" idx="2"/>
            </p:cNvCxnSpPr>
            <p:nvPr/>
          </p:nvCxnSpPr>
          <p:spPr>
            <a:xfrm flipH="1">
              <a:off x="5555693" y="2009537"/>
              <a:ext cx="406957" cy="2045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5624992" y="413232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6"/>
          </p:nvPr>
        </p:nvSpPr>
        <p:spPr>
          <a:xfrm>
            <a:off x="1683140" y="2597719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52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-38100" y="4724400"/>
            <a:ext cx="1142998" cy="215265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1038827"/>
              <a:gd name="connsiteY0" fmla="*/ 1790700 h 1790700"/>
              <a:gd name="connsiteX1" fmla="*/ 0 w 1038827"/>
              <a:gd name="connsiteY1" fmla="*/ 0 h 1790700"/>
              <a:gd name="connsiteX2" fmla="*/ 1038827 w 1038827"/>
              <a:gd name="connsiteY2" fmla="*/ 455337 h 1790700"/>
              <a:gd name="connsiteX3" fmla="*/ 0 w 1038827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647907 h 1790700"/>
              <a:gd name="connsiteX3" fmla="*/ 0 w 1131424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301281 h 1790700"/>
              <a:gd name="connsiteX3" fmla="*/ 0 w 1131424"/>
              <a:gd name="connsiteY3" fmla="*/ 1790700 h 1790700"/>
              <a:gd name="connsiteX0" fmla="*/ 0 w 1142998"/>
              <a:gd name="connsiteY0" fmla="*/ 1790700 h 1790700"/>
              <a:gd name="connsiteX1" fmla="*/ 0 w 1142998"/>
              <a:gd name="connsiteY1" fmla="*/ 0 h 1790700"/>
              <a:gd name="connsiteX2" fmla="*/ 1142998 w 1142998"/>
              <a:gd name="connsiteY2" fmla="*/ 638278 h 1790700"/>
              <a:gd name="connsiteX3" fmla="*/ 0 w 1142998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790700">
                <a:moveTo>
                  <a:pt x="0" y="1790700"/>
                </a:moveTo>
                <a:lnTo>
                  <a:pt x="0" y="0"/>
                </a:lnTo>
                <a:lnTo>
                  <a:pt x="1142998" y="638278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2"/>
          <p:cNvSpPr/>
          <p:nvPr/>
        </p:nvSpPr>
        <p:spPr>
          <a:xfrm>
            <a:off x="-54770" y="5482592"/>
            <a:ext cx="2668429" cy="140112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2668429"/>
              <a:gd name="connsiteY0" fmla="*/ 1165539 h 1165539"/>
              <a:gd name="connsiteX1" fmla="*/ 1155859 w 2668429"/>
              <a:gd name="connsiteY1" fmla="*/ 0 h 1165539"/>
              <a:gd name="connsiteX2" fmla="*/ 2668429 w 2668429"/>
              <a:gd name="connsiteY2" fmla="*/ 346575 h 1165539"/>
              <a:gd name="connsiteX3" fmla="*/ 0 w 2668429"/>
              <a:gd name="connsiteY3" fmla="*/ 1165539 h 11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429" h="1165539">
                <a:moveTo>
                  <a:pt x="0" y="1165539"/>
                </a:moveTo>
                <a:lnTo>
                  <a:pt x="1155859" y="0"/>
                </a:lnTo>
                <a:lnTo>
                  <a:pt x="2668429" y="346575"/>
                </a:lnTo>
                <a:lnTo>
                  <a:pt x="0" y="11655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2"/>
          <p:cNvSpPr/>
          <p:nvPr/>
        </p:nvSpPr>
        <p:spPr>
          <a:xfrm>
            <a:off x="-30480" y="5669282"/>
            <a:ext cx="4472940" cy="120396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940" h="1001524">
                <a:moveTo>
                  <a:pt x="0" y="1001524"/>
                </a:moveTo>
                <a:lnTo>
                  <a:pt x="3257550" y="0"/>
                </a:lnTo>
                <a:lnTo>
                  <a:pt x="4472940" y="993128"/>
                </a:lnTo>
                <a:lnTo>
                  <a:pt x="0" y="10015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2"/>
          <p:cNvSpPr/>
          <p:nvPr/>
        </p:nvSpPr>
        <p:spPr>
          <a:xfrm>
            <a:off x="3188970" y="5433060"/>
            <a:ext cx="3562350" cy="142246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350" h="1183291">
                <a:moveTo>
                  <a:pt x="0" y="209179"/>
                </a:moveTo>
                <a:lnTo>
                  <a:pt x="3562350" y="0"/>
                </a:lnTo>
                <a:lnTo>
                  <a:pt x="1215390" y="1183291"/>
                </a:lnTo>
                <a:lnTo>
                  <a:pt x="0" y="209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2"/>
          <p:cNvSpPr/>
          <p:nvPr/>
        </p:nvSpPr>
        <p:spPr>
          <a:xfrm rot="10800000">
            <a:off x="4392931" y="5233036"/>
            <a:ext cx="3633787" cy="163201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3633787"/>
              <a:gd name="connsiteY0" fmla="*/ 716280 h 1357607"/>
              <a:gd name="connsiteX1" fmla="*/ 3633787 w 3633787"/>
              <a:gd name="connsiteY1" fmla="*/ 0 h 1357607"/>
              <a:gd name="connsiteX2" fmla="*/ 967740 w 3633787"/>
              <a:gd name="connsiteY2" fmla="*/ 1357607 h 1357607"/>
              <a:gd name="connsiteX3" fmla="*/ 0 w 3633787"/>
              <a:gd name="connsiteY3" fmla="*/ 716280 h 135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787" h="1357607">
                <a:moveTo>
                  <a:pt x="0" y="716280"/>
                </a:moveTo>
                <a:lnTo>
                  <a:pt x="3633787" y="0"/>
                </a:lnTo>
                <a:lnTo>
                  <a:pt x="967740" y="1357607"/>
                </a:lnTo>
                <a:lnTo>
                  <a:pt x="0" y="716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2"/>
          <p:cNvSpPr/>
          <p:nvPr/>
        </p:nvSpPr>
        <p:spPr>
          <a:xfrm rot="10800000">
            <a:off x="4441506" y="5997509"/>
            <a:ext cx="5529263" cy="86620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529262"/>
              <a:gd name="connsiteY0" fmla="*/ 0 h 720562"/>
              <a:gd name="connsiteX1" fmla="*/ 5529262 w 5529262"/>
              <a:gd name="connsiteY1" fmla="*/ 12678 h 720562"/>
              <a:gd name="connsiteX2" fmla="*/ 1920240 w 5529262"/>
              <a:gd name="connsiteY2" fmla="*/ 720562 h 720562"/>
              <a:gd name="connsiteX3" fmla="*/ 0 w 5529262"/>
              <a:gd name="connsiteY3" fmla="*/ 0 h 720562"/>
              <a:gd name="connsiteX0" fmla="*/ 0 w 5524500"/>
              <a:gd name="connsiteY0" fmla="*/ 0 h 720562"/>
              <a:gd name="connsiteX1" fmla="*/ 5524500 w 5524500"/>
              <a:gd name="connsiteY1" fmla="*/ 8716 h 720562"/>
              <a:gd name="connsiteX2" fmla="*/ 1920240 w 5524500"/>
              <a:gd name="connsiteY2" fmla="*/ 720562 h 720562"/>
              <a:gd name="connsiteX3" fmla="*/ 0 w 5524500"/>
              <a:gd name="connsiteY3" fmla="*/ 0 h 720562"/>
              <a:gd name="connsiteX0" fmla="*/ 0 w 5529263"/>
              <a:gd name="connsiteY0" fmla="*/ 0 h 720562"/>
              <a:gd name="connsiteX1" fmla="*/ 5529263 w 5529263"/>
              <a:gd name="connsiteY1" fmla="*/ 8716 h 720562"/>
              <a:gd name="connsiteX2" fmla="*/ 1920240 w 5529263"/>
              <a:gd name="connsiteY2" fmla="*/ 720562 h 720562"/>
              <a:gd name="connsiteX3" fmla="*/ 0 w 5529263"/>
              <a:gd name="connsiteY3" fmla="*/ 0 h 72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9263" h="720562">
                <a:moveTo>
                  <a:pt x="0" y="0"/>
                </a:moveTo>
                <a:lnTo>
                  <a:pt x="5529263" y="8716"/>
                </a:lnTo>
                <a:lnTo>
                  <a:pt x="1920240" y="7205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2"/>
          <p:cNvSpPr/>
          <p:nvPr/>
        </p:nvSpPr>
        <p:spPr>
          <a:xfrm rot="10800000">
            <a:off x="8020049" y="4744302"/>
            <a:ext cx="3269125" cy="210445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310890"/>
              <a:gd name="connsiteY0" fmla="*/ 0 h 1750611"/>
              <a:gd name="connsiteX1" fmla="*/ 3310890 w 3310890"/>
              <a:gd name="connsiteY1" fmla="*/ 728959 h 1750611"/>
              <a:gd name="connsiteX2" fmla="*/ 0 w 3310890"/>
              <a:gd name="connsiteY2" fmla="*/ 1750611 h 1750611"/>
              <a:gd name="connsiteX3" fmla="*/ 1356360 w 3310890"/>
              <a:gd name="connsiteY3" fmla="*/ 0 h 1750611"/>
              <a:gd name="connsiteX0" fmla="*/ 1356360 w 3257550"/>
              <a:gd name="connsiteY0" fmla="*/ 0 h 1750611"/>
              <a:gd name="connsiteX1" fmla="*/ 3257550 w 3257550"/>
              <a:gd name="connsiteY1" fmla="*/ 703604 h 1750611"/>
              <a:gd name="connsiteX2" fmla="*/ 0 w 3257550"/>
              <a:gd name="connsiteY2" fmla="*/ 1750611 h 1750611"/>
              <a:gd name="connsiteX3" fmla="*/ 1356360 w 3257550"/>
              <a:gd name="connsiteY3" fmla="*/ 0 h 1750611"/>
              <a:gd name="connsiteX0" fmla="*/ 1367935 w 3269125"/>
              <a:gd name="connsiteY0" fmla="*/ 0 h 1750611"/>
              <a:gd name="connsiteX1" fmla="*/ 3269125 w 3269125"/>
              <a:gd name="connsiteY1" fmla="*/ 703604 h 1750611"/>
              <a:gd name="connsiteX2" fmla="*/ 0 w 3269125"/>
              <a:gd name="connsiteY2" fmla="*/ 1750611 h 1750611"/>
              <a:gd name="connsiteX3" fmla="*/ 1367935 w 3269125"/>
              <a:gd name="connsiteY3" fmla="*/ 0 h 17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125" h="1750611">
                <a:moveTo>
                  <a:pt x="1367935" y="0"/>
                </a:moveTo>
                <a:lnTo>
                  <a:pt x="3269125" y="703604"/>
                </a:lnTo>
                <a:lnTo>
                  <a:pt x="0" y="1750611"/>
                </a:lnTo>
                <a:lnTo>
                  <a:pt x="13679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2"/>
          <p:cNvSpPr/>
          <p:nvPr/>
        </p:nvSpPr>
        <p:spPr>
          <a:xfrm rot="10800000">
            <a:off x="9898380" y="4186523"/>
            <a:ext cx="2324100" cy="266071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213339">
                <a:moveTo>
                  <a:pt x="0" y="3168"/>
                </a:moveTo>
                <a:lnTo>
                  <a:pt x="2324100" y="0"/>
                </a:lnTo>
                <a:lnTo>
                  <a:pt x="567690" y="2213339"/>
                </a:lnTo>
                <a:lnTo>
                  <a:pt x="0" y="316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2"/>
          <p:cNvSpPr/>
          <p:nvPr/>
        </p:nvSpPr>
        <p:spPr>
          <a:xfrm rot="10800000">
            <a:off x="11653837" y="4178801"/>
            <a:ext cx="553402" cy="2646431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  <a:gd name="connsiteX0" fmla="*/ 0 w 1619250"/>
              <a:gd name="connsiteY0" fmla="*/ 779666 h 2989837"/>
              <a:gd name="connsiteX1" fmla="*/ 1619250 w 1619250"/>
              <a:gd name="connsiteY1" fmla="*/ 0 h 2989837"/>
              <a:gd name="connsiteX2" fmla="*/ 567690 w 1619250"/>
              <a:gd name="connsiteY2" fmla="*/ 2989837 h 2989837"/>
              <a:gd name="connsiteX3" fmla="*/ 0 w 1619250"/>
              <a:gd name="connsiteY3" fmla="*/ 779666 h 2989837"/>
              <a:gd name="connsiteX0" fmla="*/ 0 w 2110740"/>
              <a:gd name="connsiteY0" fmla="*/ 779666 h 2181645"/>
              <a:gd name="connsiteX1" fmla="*/ 1619250 w 2110740"/>
              <a:gd name="connsiteY1" fmla="*/ 0 h 2181645"/>
              <a:gd name="connsiteX2" fmla="*/ 2110740 w 2110740"/>
              <a:gd name="connsiteY2" fmla="*/ 2181645 h 2181645"/>
              <a:gd name="connsiteX3" fmla="*/ 0 w 2110740"/>
              <a:gd name="connsiteY3" fmla="*/ 779666 h 2181645"/>
              <a:gd name="connsiteX0" fmla="*/ 0 w 2110740"/>
              <a:gd name="connsiteY0" fmla="*/ 858901 h 2260880"/>
              <a:gd name="connsiteX1" fmla="*/ 1600200 w 2110740"/>
              <a:gd name="connsiteY1" fmla="*/ 0 h 2260880"/>
              <a:gd name="connsiteX2" fmla="*/ 2110740 w 2110740"/>
              <a:gd name="connsiteY2" fmla="*/ 2260880 h 2260880"/>
              <a:gd name="connsiteX3" fmla="*/ 0 w 2110740"/>
              <a:gd name="connsiteY3" fmla="*/ 858901 h 2260880"/>
              <a:gd name="connsiteX0" fmla="*/ 0 w 529590"/>
              <a:gd name="connsiteY0" fmla="*/ 1841409 h 2260880"/>
              <a:gd name="connsiteX1" fmla="*/ 19050 w 529590"/>
              <a:gd name="connsiteY1" fmla="*/ 0 h 2260880"/>
              <a:gd name="connsiteX2" fmla="*/ 529590 w 529590"/>
              <a:gd name="connsiteY2" fmla="*/ 2260880 h 2260880"/>
              <a:gd name="connsiteX3" fmla="*/ 0 w 529590"/>
              <a:gd name="connsiteY3" fmla="*/ 1841409 h 2260880"/>
              <a:gd name="connsiteX0" fmla="*/ 0 w 553402"/>
              <a:gd name="connsiteY0" fmla="*/ 1841409 h 2201455"/>
              <a:gd name="connsiteX1" fmla="*/ 19050 w 553402"/>
              <a:gd name="connsiteY1" fmla="*/ 0 h 2201455"/>
              <a:gd name="connsiteX2" fmla="*/ 553402 w 553402"/>
              <a:gd name="connsiteY2" fmla="*/ 2201455 h 2201455"/>
              <a:gd name="connsiteX3" fmla="*/ 0 w 553402"/>
              <a:gd name="connsiteY3" fmla="*/ 1841409 h 22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02" h="2201455">
                <a:moveTo>
                  <a:pt x="0" y="1841409"/>
                </a:moveTo>
                <a:lnTo>
                  <a:pt x="19050" y="0"/>
                </a:lnTo>
                <a:lnTo>
                  <a:pt x="553402" y="2201455"/>
                </a:lnTo>
                <a:lnTo>
                  <a:pt x="0" y="184140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838635" y="508406"/>
            <a:ext cx="7205742" cy="94503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6338282" y="193133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7600980" y="2726483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grpSp>
        <p:nvGrpSpPr>
          <p:cNvPr id="15" name="组合 2"/>
          <p:cNvGrpSpPr/>
          <p:nvPr userDrawn="1"/>
        </p:nvGrpSpPr>
        <p:grpSpPr>
          <a:xfrm>
            <a:off x="4862532" y="2189291"/>
            <a:ext cx="2854644" cy="1764796"/>
            <a:chOff x="4441506" y="1885950"/>
            <a:chExt cx="3708799" cy="2292851"/>
          </a:xfrm>
        </p:grpSpPr>
        <p:sp>
          <p:nvSpPr>
            <p:cNvPr id="16" name="椭圆 15"/>
            <p:cNvSpPr/>
            <p:nvPr/>
          </p:nvSpPr>
          <p:spPr>
            <a:xfrm>
              <a:off x="5962650" y="1885950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441506" y="2592624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432106" y="3931627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903131" y="3671825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643575" y="2720673"/>
              <a:ext cx="247174" cy="2471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962650" y="2762554"/>
              <a:ext cx="420570" cy="4205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直接连接符 9"/>
            <p:cNvCxnSpPr>
              <a:stCxn id="17" idx="2"/>
              <a:endCxn id="18" idx="7"/>
            </p:cNvCxnSpPr>
            <p:nvPr/>
          </p:nvCxnSpPr>
          <p:spPr>
            <a:xfrm flipH="1">
              <a:off x="4652482" y="2009537"/>
              <a:ext cx="1310168" cy="619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10"/>
            <p:cNvCxnSpPr>
              <a:stCxn id="18" idx="4"/>
              <a:endCxn id="19" idx="1"/>
            </p:cNvCxnSpPr>
            <p:nvPr/>
          </p:nvCxnSpPr>
          <p:spPr>
            <a:xfrm>
              <a:off x="4565093" y="2839798"/>
              <a:ext cx="903211" cy="1128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11"/>
            <p:cNvCxnSpPr>
              <a:stCxn id="19" idx="6"/>
              <a:endCxn id="20" idx="2"/>
            </p:cNvCxnSpPr>
            <p:nvPr/>
          </p:nvCxnSpPr>
          <p:spPr>
            <a:xfrm flipV="1">
              <a:off x="5679280" y="3795412"/>
              <a:ext cx="2223851" cy="2598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12"/>
            <p:cNvCxnSpPr>
              <a:endCxn id="21" idx="4"/>
            </p:cNvCxnSpPr>
            <p:nvPr/>
          </p:nvCxnSpPr>
          <p:spPr>
            <a:xfrm flipH="1" flipV="1">
              <a:off x="7767162" y="2967847"/>
              <a:ext cx="252887" cy="821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13"/>
            <p:cNvCxnSpPr>
              <a:stCxn id="21" idx="0"/>
              <a:endCxn id="17" idx="6"/>
            </p:cNvCxnSpPr>
            <p:nvPr/>
          </p:nvCxnSpPr>
          <p:spPr>
            <a:xfrm flipH="1" flipV="1">
              <a:off x="6209824" y="2009537"/>
              <a:ext cx="1557338" cy="71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4"/>
            <p:cNvCxnSpPr>
              <a:stCxn id="18" idx="1"/>
            </p:cNvCxnSpPr>
            <p:nvPr/>
          </p:nvCxnSpPr>
          <p:spPr>
            <a:xfrm>
              <a:off x="4477704" y="2628822"/>
              <a:ext cx="1651752" cy="3294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15"/>
            <p:cNvCxnSpPr>
              <a:stCxn id="17" idx="0"/>
            </p:cNvCxnSpPr>
            <p:nvPr/>
          </p:nvCxnSpPr>
          <p:spPr>
            <a:xfrm>
              <a:off x="6086237" y="1885950"/>
              <a:ext cx="86698" cy="1090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16"/>
            <p:cNvCxnSpPr/>
            <p:nvPr/>
          </p:nvCxnSpPr>
          <p:spPr>
            <a:xfrm flipV="1">
              <a:off x="5555693" y="2864903"/>
              <a:ext cx="661152" cy="1184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7"/>
            <p:cNvCxnSpPr>
              <a:endCxn id="21" idx="2"/>
            </p:cNvCxnSpPr>
            <p:nvPr/>
          </p:nvCxnSpPr>
          <p:spPr>
            <a:xfrm flipV="1">
              <a:off x="6216845" y="2844260"/>
              <a:ext cx="1426730" cy="112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18"/>
            <p:cNvCxnSpPr>
              <a:stCxn id="20" idx="0"/>
            </p:cNvCxnSpPr>
            <p:nvPr/>
          </p:nvCxnSpPr>
          <p:spPr>
            <a:xfrm flipH="1" flipV="1">
              <a:off x="6216845" y="3048900"/>
              <a:ext cx="1809873" cy="622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9"/>
            <p:cNvCxnSpPr>
              <a:stCxn id="19" idx="7"/>
              <a:endCxn id="21" idx="3"/>
            </p:cNvCxnSpPr>
            <p:nvPr/>
          </p:nvCxnSpPr>
          <p:spPr>
            <a:xfrm flipV="1">
              <a:off x="5643082" y="2931649"/>
              <a:ext cx="2036691" cy="1036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20"/>
            <p:cNvCxnSpPr>
              <a:stCxn id="17" idx="2"/>
            </p:cNvCxnSpPr>
            <p:nvPr/>
          </p:nvCxnSpPr>
          <p:spPr>
            <a:xfrm flipH="1">
              <a:off x="5555693" y="2009537"/>
              <a:ext cx="406957" cy="2045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占位符 18"/>
          <p:cNvSpPr>
            <a:spLocks noGrp="1"/>
          </p:cNvSpPr>
          <p:nvPr>
            <p:ph type="body" sz="quarter" idx="14"/>
          </p:nvPr>
        </p:nvSpPr>
        <p:spPr>
          <a:xfrm>
            <a:off x="7827285" y="3563870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5624992" y="413232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>
            <p:ph type="body" sz="quarter" idx="16"/>
          </p:nvPr>
        </p:nvSpPr>
        <p:spPr>
          <a:xfrm>
            <a:off x="1683140" y="2597719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>
            <a:off x="-38100" y="4724400"/>
            <a:ext cx="1142998" cy="215265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1038827"/>
              <a:gd name="connsiteY0" fmla="*/ 1790700 h 1790700"/>
              <a:gd name="connsiteX1" fmla="*/ 0 w 1038827"/>
              <a:gd name="connsiteY1" fmla="*/ 0 h 1790700"/>
              <a:gd name="connsiteX2" fmla="*/ 1038827 w 1038827"/>
              <a:gd name="connsiteY2" fmla="*/ 455337 h 1790700"/>
              <a:gd name="connsiteX3" fmla="*/ 0 w 1038827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647907 h 1790700"/>
              <a:gd name="connsiteX3" fmla="*/ 0 w 1131424"/>
              <a:gd name="connsiteY3" fmla="*/ 1790700 h 1790700"/>
              <a:gd name="connsiteX0" fmla="*/ 0 w 1131424"/>
              <a:gd name="connsiteY0" fmla="*/ 1790700 h 1790700"/>
              <a:gd name="connsiteX1" fmla="*/ 0 w 1131424"/>
              <a:gd name="connsiteY1" fmla="*/ 0 h 1790700"/>
              <a:gd name="connsiteX2" fmla="*/ 1131424 w 1131424"/>
              <a:gd name="connsiteY2" fmla="*/ 301281 h 1790700"/>
              <a:gd name="connsiteX3" fmla="*/ 0 w 1131424"/>
              <a:gd name="connsiteY3" fmla="*/ 1790700 h 1790700"/>
              <a:gd name="connsiteX0" fmla="*/ 0 w 1142998"/>
              <a:gd name="connsiteY0" fmla="*/ 1790700 h 1790700"/>
              <a:gd name="connsiteX1" fmla="*/ 0 w 1142998"/>
              <a:gd name="connsiteY1" fmla="*/ 0 h 1790700"/>
              <a:gd name="connsiteX2" fmla="*/ 1142998 w 1142998"/>
              <a:gd name="connsiteY2" fmla="*/ 638278 h 1790700"/>
              <a:gd name="connsiteX3" fmla="*/ 0 w 1142998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790700">
                <a:moveTo>
                  <a:pt x="0" y="1790700"/>
                </a:moveTo>
                <a:lnTo>
                  <a:pt x="0" y="0"/>
                </a:lnTo>
                <a:lnTo>
                  <a:pt x="1142998" y="638278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2"/>
          <p:cNvSpPr/>
          <p:nvPr/>
        </p:nvSpPr>
        <p:spPr>
          <a:xfrm>
            <a:off x="-54770" y="5482592"/>
            <a:ext cx="2668429" cy="140112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2668429"/>
              <a:gd name="connsiteY0" fmla="*/ 1165539 h 1165539"/>
              <a:gd name="connsiteX1" fmla="*/ 1155859 w 2668429"/>
              <a:gd name="connsiteY1" fmla="*/ 0 h 1165539"/>
              <a:gd name="connsiteX2" fmla="*/ 2668429 w 2668429"/>
              <a:gd name="connsiteY2" fmla="*/ 346575 h 1165539"/>
              <a:gd name="connsiteX3" fmla="*/ 0 w 2668429"/>
              <a:gd name="connsiteY3" fmla="*/ 1165539 h 116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429" h="1165539">
                <a:moveTo>
                  <a:pt x="0" y="1165539"/>
                </a:moveTo>
                <a:lnTo>
                  <a:pt x="1155859" y="0"/>
                </a:lnTo>
                <a:lnTo>
                  <a:pt x="2668429" y="346575"/>
                </a:lnTo>
                <a:lnTo>
                  <a:pt x="0" y="11655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2"/>
          <p:cNvSpPr/>
          <p:nvPr/>
        </p:nvSpPr>
        <p:spPr>
          <a:xfrm>
            <a:off x="-30480" y="5669282"/>
            <a:ext cx="4472940" cy="1203960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2940" h="1001524">
                <a:moveTo>
                  <a:pt x="0" y="1001524"/>
                </a:moveTo>
                <a:lnTo>
                  <a:pt x="3257550" y="0"/>
                </a:lnTo>
                <a:lnTo>
                  <a:pt x="4472940" y="993128"/>
                </a:lnTo>
                <a:lnTo>
                  <a:pt x="0" y="100152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2"/>
          <p:cNvSpPr/>
          <p:nvPr/>
        </p:nvSpPr>
        <p:spPr>
          <a:xfrm>
            <a:off x="3188970" y="5433060"/>
            <a:ext cx="3562350" cy="142246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350" h="1183291">
                <a:moveTo>
                  <a:pt x="0" y="209179"/>
                </a:moveTo>
                <a:lnTo>
                  <a:pt x="3562350" y="0"/>
                </a:lnTo>
                <a:lnTo>
                  <a:pt x="1215390" y="1183291"/>
                </a:lnTo>
                <a:lnTo>
                  <a:pt x="0" y="2091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2"/>
          <p:cNvSpPr/>
          <p:nvPr/>
        </p:nvSpPr>
        <p:spPr>
          <a:xfrm rot="10800000">
            <a:off x="4392931" y="5233036"/>
            <a:ext cx="3633787" cy="1632017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3633787"/>
              <a:gd name="connsiteY0" fmla="*/ 716280 h 1357607"/>
              <a:gd name="connsiteX1" fmla="*/ 3633787 w 3633787"/>
              <a:gd name="connsiteY1" fmla="*/ 0 h 1357607"/>
              <a:gd name="connsiteX2" fmla="*/ 967740 w 3633787"/>
              <a:gd name="connsiteY2" fmla="*/ 1357607 h 1357607"/>
              <a:gd name="connsiteX3" fmla="*/ 0 w 3633787"/>
              <a:gd name="connsiteY3" fmla="*/ 716280 h 135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787" h="1357607">
                <a:moveTo>
                  <a:pt x="0" y="716280"/>
                </a:moveTo>
                <a:lnTo>
                  <a:pt x="3633787" y="0"/>
                </a:lnTo>
                <a:lnTo>
                  <a:pt x="967740" y="1357607"/>
                </a:lnTo>
                <a:lnTo>
                  <a:pt x="0" y="716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2"/>
          <p:cNvSpPr/>
          <p:nvPr/>
        </p:nvSpPr>
        <p:spPr>
          <a:xfrm rot="10800000">
            <a:off x="4441506" y="5997509"/>
            <a:ext cx="5529263" cy="86620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529262"/>
              <a:gd name="connsiteY0" fmla="*/ 0 h 720562"/>
              <a:gd name="connsiteX1" fmla="*/ 5529262 w 5529262"/>
              <a:gd name="connsiteY1" fmla="*/ 12678 h 720562"/>
              <a:gd name="connsiteX2" fmla="*/ 1920240 w 5529262"/>
              <a:gd name="connsiteY2" fmla="*/ 720562 h 720562"/>
              <a:gd name="connsiteX3" fmla="*/ 0 w 5529262"/>
              <a:gd name="connsiteY3" fmla="*/ 0 h 720562"/>
              <a:gd name="connsiteX0" fmla="*/ 0 w 5524500"/>
              <a:gd name="connsiteY0" fmla="*/ 0 h 720562"/>
              <a:gd name="connsiteX1" fmla="*/ 5524500 w 5524500"/>
              <a:gd name="connsiteY1" fmla="*/ 8716 h 720562"/>
              <a:gd name="connsiteX2" fmla="*/ 1920240 w 5524500"/>
              <a:gd name="connsiteY2" fmla="*/ 720562 h 720562"/>
              <a:gd name="connsiteX3" fmla="*/ 0 w 5524500"/>
              <a:gd name="connsiteY3" fmla="*/ 0 h 720562"/>
              <a:gd name="connsiteX0" fmla="*/ 0 w 5529263"/>
              <a:gd name="connsiteY0" fmla="*/ 0 h 720562"/>
              <a:gd name="connsiteX1" fmla="*/ 5529263 w 5529263"/>
              <a:gd name="connsiteY1" fmla="*/ 8716 h 720562"/>
              <a:gd name="connsiteX2" fmla="*/ 1920240 w 5529263"/>
              <a:gd name="connsiteY2" fmla="*/ 720562 h 720562"/>
              <a:gd name="connsiteX3" fmla="*/ 0 w 5529263"/>
              <a:gd name="connsiteY3" fmla="*/ 0 h 72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9263" h="720562">
                <a:moveTo>
                  <a:pt x="0" y="0"/>
                </a:moveTo>
                <a:lnTo>
                  <a:pt x="5529263" y="8716"/>
                </a:lnTo>
                <a:lnTo>
                  <a:pt x="1920240" y="7205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2"/>
          <p:cNvSpPr/>
          <p:nvPr/>
        </p:nvSpPr>
        <p:spPr>
          <a:xfrm rot="10800000">
            <a:off x="8020049" y="4744302"/>
            <a:ext cx="3269125" cy="2104458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310890"/>
              <a:gd name="connsiteY0" fmla="*/ 0 h 1750611"/>
              <a:gd name="connsiteX1" fmla="*/ 3310890 w 3310890"/>
              <a:gd name="connsiteY1" fmla="*/ 728959 h 1750611"/>
              <a:gd name="connsiteX2" fmla="*/ 0 w 3310890"/>
              <a:gd name="connsiteY2" fmla="*/ 1750611 h 1750611"/>
              <a:gd name="connsiteX3" fmla="*/ 1356360 w 3310890"/>
              <a:gd name="connsiteY3" fmla="*/ 0 h 1750611"/>
              <a:gd name="connsiteX0" fmla="*/ 1356360 w 3257550"/>
              <a:gd name="connsiteY0" fmla="*/ 0 h 1750611"/>
              <a:gd name="connsiteX1" fmla="*/ 3257550 w 3257550"/>
              <a:gd name="connsiteY1" fmla="*/ 703604 h 1750611"/>
              <a:gd name="connsiteX2" fmla="*/ 0 w 3257550"/>
              <a:gd name="connsiteY2" fmla="*/ 1750611 h 1750611"/>
              <a:gd name="connsiteX3" fmla="*/ 1356360 w 3257550"/>
              <a:gd name="connsiteY3" fmla="*/ 0 h 1750611"/>
              <a:gd name="connsiteX0" fmla="*/ 1367935 w 3269125"/>
              <a:gd name="connsiteY0" fmla="*/ 0 h 1750611"/>
              <a:gd name="connsiteX1" fmla="*/ 3269125 w 3269125"/>
              <a:gd name="connsiteY1" fmla="*/ 703604 h 1750611"/>
              <a:gd name="connsiteX2" fmla="*/ 0 w 3269125"/>
              <a:gd name="connsiteY2" fmla="*/ 1750611 h 1750611"/>
              <a:gd name="connsiteX3" fmla="*/ 1367935 w 3269125"/>
              <a:gd name="connsiteY3" fmla="*/ 0 h 17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125" h="1750611">
                <a:moveTo>
                  <a:pt x="1367935" y="0"/>
                </a:moveTo>
                <a:lnTo>
                  <a:pt x="3269125" y="703604"/>
                </a:lnTo>
                <a:lnTo>
                  <a:pt x="0" y="1750611"/>
                </a:lnTo>
                <a:lnTo>
                  <a:pt x="13679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2"/>
          <p:cNvSpPr/>
          <p:nvPr/>
        </p:nvSpPr>
        <p:spPr>
          <a:xfrm rot="10800000">
            <a:off x="9898380" y="4186523"/>
            <a:ext cx="2324100" cy="2660716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213339">
                <a:moveTo>
                  <a:pt x="0" y="3168"/>
                </a:moveTo>
                <a:lnTo>
                  <a:pt x="2324100" y="0"/>
                </a:lnTo>
                <a:lnTo>
                  <a:pt x="567690" y="2213339"/>
                </a:lnTo>
                <a:lnTo>
                  <a:pt x="0" y="316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2"/>
          <p:cNvSpPr/>
          <p:nvPr/>
        </p:nvSpPr>
        <p:spPr>
          <a:xfrm rot="10800000">
            <a:off x="11653837" y="4178801"/>
            <a:ext cx="553402" cy="2646431"/>
          </a:xfrm>
          <a:custGeom>
            <a:avLst/>
            <a:gdLst>
              <a:gd name="connsiteX0" fmla="*/ 0 w 1562100"/>
              <a:gd name="connsiteY0" fmla="*/ 2095500 h 2095500"/>
              <a:gd name="connsiteX1" fmla="*/ 781050 w 1562100"/>
              <a:gd name="connsiteY1" fmla="*/ 0 h 2095500"/>
              <a:gd name="connsiteX2" fmla="*/ 1562100 w 1562100"/>
              <a:gd name="connsiteY2" fmla="*/ 2095500 h 2095500"/>
              <a:gd name="connsiteX3" fmla="*/ 0 w 1562100"/>
              <a:gd name="connsiteY3" fmla="*/ 2095500 h 2095500"/>
              <a:gd name="connsiteX0" fmla="*/ 0 w 1600200"/>
              <a:gd name="connsiteY0" fmla="*/ 3848100 h 3848100"/>
              <a:gd name="connsiteX1" fmla="*/ 819150 w 1600200"/>
              <a:gd name="connsiteY1" fmla="*/ 0 h 3848100"/>
              <a:gd name="connsiteX2" fmla="*/ 1600200 w 1600200"/>
              <a:gd name="connsiteY2" fmla="*/ 2095500 h 3848100"/>
              <a:gd name="connsiteX3" fmla="*/ 0 w 1600200"/>
              <a:gd name="connsiteY3" fmla="*/ 3848100 h 3848100"/>
              <a:gd name="connsiteX0" fmla="*/ 0 w 1600200"/>
              <a:gd name="connsiteY0" fmla="*/ 1790700 h 1790700"/>
              <a:gd name="connsiteX1" fmla="*/ 0 w 1600200"/>
              <a:gd name="connsiteY1" fmla="*/ 0 h 1790700"/>
              <a:gd name="connsiteX2" fmla="*/ 1600200 w 1600200"/>
              <a:gd name="connsiteY2" fmla="*/ 38100 h 1790700"/>
              <a:gd name="connsiteX3" fmla="*/ 0 w 1600200"/>
              <a:gd name="connsiteY3" fmla="*/ 1790700 h 1790700"/>
              <a:gd name="connsiteX0" fmla="*/ 0 w 1143000"/>
              <a:gd name="connsiteY0" fmla="*/ 1790700 h 1790700"/>
              <a:gd name="connsiteX1" fmla="*/ 0 w 1143000"/>
              <a:gd name="connsiteY1" fmla="*/ 0 h 1790700"/>
              <a:gd name="connsiteX2" fmla="*/ 1143000 w 1143000"/>
              <a:gd name="connsiteY2" fmla="*/ 628650 h 1790700"/>
              <a:gd name="connsiteX3" fmla="*/ 0 w 1143000"/>
              <a:gd name="connsiteY3" fmla="*/ 1790700 h 1790700"/>
              <a:gd name="connsiteX0" fmla="*/ 0 w 2971800"/>
              <a:gd name="connsiteY0" fmla="*/ 1790700 h 1790700"/>
              <a:gd name="connsiteX1" fmla="*/ 1828800 w 2971800"/>
              <a:gd name="connsiteY1" fmla="*/ 0 h 1790700"/>
              <a:gd name="connsiteX2" fmla="*/ 2971800 w 2971800"/>
              <a:gd name="connsiteY2" fmla="*/ 628650 h 1790700"/>
              <a:gd name="connsiteX3" fmla="*/ 0 w 2971800"/>
              <a:gd name="connsiteY3" fmla="*/ 1790700 h 1790700"/>
              <a:gd name="connsiteX0" fmla="*/ 0 w 2971800"/>
              <a:gd name="connsiteY0" fmla="*/ 1162050 h 1162050"/>
              <a:gd name="connsiteX1" fmla="*/ 1162050 w 2971800"/>
              <a:gd name="connsiteY1" fmla="*/ 52767 h 1162050"/>
              <a:gd name="connsiteX2" fmla="*/ 2971800 w 2971800"/>
              <a:gd name="connsiteY2" fmla="*/ 0 h 1162050"/>
              <a:gd name="connsiteX3" fmla="*/ 0 w 2971800"/>
              <a:gd name="connsiteY3" fmla="*/ 1162050 h 1162050"/>
              <a:gd name="connsiteX0" fmla="*/ 0 w 2628900"/>
              <a:gd name="connsiteY0" fmla="*/ 1109283 h 1109283"/>
              <a:gd name="connsiteX1" fmla="*/ 1162050 w 2628900"/>
              <a:gd name="connsiteY1" fmla="*/ 0 h 1109283"/>
              <a:gd name="connsiteX2" fmla="*/ 2628900 w 2628900"/>
              <a:gd name="connsiteY2" fmla="*/ 295865 h 1109283"/>
              <a:gd name="connsiteX3" fmla="*/ 0 w 2628900"/>
              <a:gd name="connsiteY3" fmla="*/ 1109283 h 1109283"/>
              <a:gd name="connsiteX0" fmla="*/ 0 w 2628900"/>
              <a:gd name="connsiteY0" fmla="*/ 1159993 h 1159993"/>
              <a:gd name="connsiteX1" fmla="*/ 1116330 w 2628900"/>
              <a:gd name="connsiteY1" fmla="*/ 0 h 1159993"/>
              <a:gd name="connsiteX2" fmla="*/ 2628900 w 2628900"/>
              <a:gd name="connsiteY2" fmla="*/ 346575 h 1159993"/>
              <a:gd name="connsiteX3" fmla="*/ 0 w 2628900"/>
              <a:gd name="connsiteY3" fmla="*/ 1159993 h 1159993"/>
              <a:gd name="connsiteX0" fmla="*/ 0 w 2651760"/>
              <a:gd name="connsiteY0" fmla="*/ 1153654 h 1153654"/>
              <a:gd name="connsiteX1" fmla="*/ 1139190 w 2651760"/>
              <a:gd name="connsiteY1" fmla="*/ 0 h 1153654"/>
              <a:gd name="connsiteX2" fmla="*/ 2651760 w 2651760"/>
              <a:gd name="connsiteY2" fmla="*/ 346575 h 1153654"/>
              <a:gd name="connsiteX3" fmla="*/ 0 w 2651760"/>
              <a:gd name="connsiteY3" fmla="*/ 1153654 h 1153654"/>
              <a:gd name="connsiteX0" fmla="*/ 0 w 4617720"/>
              <a:gd name="connsiteY0" fmla="*/ 1166332 h 1166332"/>
              <a:gd name="connsiteX1" fmla="*/ 3105150 w 4617720"/>
              <a:gd name="connsiteY1" fmla="*/ 0 h 1166332"/>
              <a:gd name="connsiteX2" fmla="*/ 4617720 w 4617720"/>
              <a:gd name="connsiteY2" fmla="*/ 346575 h 1166332"/>
              <a:gd name="connsiteX3" fmla="*/ 0 w 4617720"/>
              <a:gd name="connsiteY3" fmla="*/ 1166332 h 1166332"/>
              <a:gd name="connsiteX0" fmla="*/ 0 w 4617720"/>
              <a:gd name="connsiteY0" fmla="*/ 893765 h 893765"/>
              <a:gd name="connsiteX1" fmla="*/ 3272790 w 4617720"/>
              <a:gd name="connsiteY1" fmla="*/ 0 h 893765"/>
              <a:gd name="connsiteX2" fmla="*/ 4617720 w 4617720"/>
              <a:gd name="connsiteY2" fmla="*/ 74008 h 893765"/>
              <a:gd name="connsiteX3" fmla="*/ 0 w 4617720"/>
              <a:gd name="connsiteY3" fmla="*/ 893765 h 893765"/>
              <a:gd name="connsiteX0" fmla="*/ 0 w 4617720"/>
              <a:gd name="connsiteY0" fmla="*/ 1001524 h 1001524"/>
              <a:gd name="connsiteX1" fmla="*/ 3257550 w 4617720"/>
              <a:gd name="connsiteY1" fmla="*/ 0 h 1001524"/>
              <a:gd name="connsiteX2" fmla="*/ 4617720 w 4617720"/>
              <a:gd name="connsiteY2" fmla="*/ 181767 h 1001524"/>
              <a:gd name="connsiteX3" fmla="*/ 0 w 4617720"/>
              <a:gd name="connsiteY3" fmla="*/ 1001524 h 1001524"/>
              <a:gd name="connsiteX0" fmla="*/ 0 w 4472940"/>
              <a:gd name="connsiteY0" fmla="*/ 1001524 h 1001524"/>
              <a:gd name="connsiteX1" fmla="*/ 3257550 w 4472940"/>
              <a:gd name="connsiteY1" fmla="*/ 0 h 1001524"/>
              <a:gd name="connsiteX2" fmla="*/ 4472940 w 4472940"/>
              <a:gd name="connsiteY2" fmla="*/ 993128 h 1001524"/>
              <a:gd name="connsiteX3" fmla="*/ 0 w 4472940"/>
              <a:gd name="connsiteY3" fmla="*/ 1001524 h 1001524"/>
              <a:gd name="connsiteX0" fmla="*/ 0 w 5025390"/>
              <a:gd name="connsiteY0" fmla="*/ 668739 h 993128"/>
              <a:gd name="connsiteX1" fmla="*/ 3810000 w 5025390"/>
              <a:gd name="connsiteY1" fmla="*/ 0 h 993128"/>
              <a:gd name="connsiteX2" fmla="*/ 5025390 w 5025390"/>
              <a:gd name="connsiteY2" fmla="*/ 993128 h 993128"/>
              <a:gd name="connsiteX3" fmla="*/ 0 w 5025390"/>
              <a:gd name="connsiteY3" fmla="*/ 668739 h 993128"/>
              <a:gd name="connsiteX0" fmla="*/ 0 w 3810000"/>
              <a:gd name="connsiteY0" fmla="*/ 668739 h 1642851"/>
              <a:gd name="connsiteX1" fmla="*/ 3810000 w 3810000"/>
              <a:gd name="connsiteY1" fmla="*/ 0 h 1642851"/>
              <a:gd name="connsiteX2" fmla="*/ 1215390 w 3810000"/>
              <a:gd name="connsiteY2" fmla="*/ 1642851 h 1642851"/>
              <a:gd name="connsiteX3" fmla="*/ 0 w 3810000"/>
              <a:gd name="connsiteY3" fmla="*/ 668739 h 1642851"/>
              <a:gd name="connsiteX0" fmla="*/ 0 w 2419350"/>
              <a:gd name="connsiteY0" fmla="*/ 335954 h 1310066"/>
              <a:gd name="connsiteX1" fmla="*/ 2419350 w 2419350"/>
              <a:gd name="connsiteY1" fmla="*/ 0 h 1310066"/>
              <a:gd name="connsiteX2" fmla="*/ 1215390 w 2419350"/>
              <a:gd name="connsiteY2" fmla="*/ 1310066 h 1310066"/>
              <a:gd name="connsiteX3" fmla="*/ 0 w 2419350"/>
              <a:gd name="connsiteY3" fmla="*/ 335954 h 1310066"/>
              <a:gd name="connsiteX0" fmla="*/ 0 w 3562350"/>
              <a:gd name="connsiteY0" fmla="*/ 209179 h 1183291"/>
              <a:gd name="connsiteX1" fmla="*/ 3562350 w 3562350"/>
              <a:gd name="connsiteY1" fmla="*/ 0 h 1183291"/>
              <a:gd name="connsiteX2" fmla="*/ 1215390 w 3562350"/>
              <a:gd name="connsiteY2" fmla="*/ 1183291 h 1183291"/>
              <a:gd name="connsiteX3" fmla="*/ 0 w 3562350"/>
              <a:gd name="connsiteY3" fmla="*/ 209179 h 1183291"/>
              <a:gd name="connsiteX0" fmla="*/ 0 w 3867150"/>
              <a:gd name="connsiteY0" fmla="*/ 383495 h 1357607"/>
              <a:gd name="connsiteX1" fmla="*/ 3867150 w 3867150"/>
              <a:gd name="connsiteY1" fmla="*/ 0 h 1357607"/>
              <a:gd name="connsiteX2" fmla="*/ 1215390 w 3867150"/>
              <a:gd name="connsiteY2" fmla="*/ 1357607 h 1357607"/>
              <a:gd name="connsiteX3" fmla="*/ 0 w 3867150"/>
              <a:gd name="connsiteY3" fmla="*/ 383495 h 1357607"/>
              <a:gd name="connsiteX0" fmla="*/ 0 w 3619500"/>
              <a:gd name="connsiteY0" fmla="*/ 716280 h 1357607"/>
              <a:gd name="connsiteX1" fmla="*/ 3619500 w 3619500"/>
              <a:gd name="connsiteY1" fmla="*/ 0 h 1357607"/>
              <a:gd name="connsiteX2" fmla="*/ 967740 w 3619500"/>
              <a:gd name="connsiteY2" fmla="*/ 1357607 h 1357607"/>
              <a:gd name="connsiteX3" fmla="*/ 0 w 3619500"/>
              <a:gd name="connsiteY3" fmla="*/ 716280 h 1357607"/>
              <a:gd name="connsiteX0" fmla="*/ 0 w 5886450"/>
              <a:gd name="connsiteY0" fmla="*/ 747974 h 1389301"/>
              <a:gd name="connsiteX1" fmla="*/ 5886450 w 5886450"/>
              <a:gd name="connsiteY1" fmla="*/ 0 h 1389301"/>
              <a:gd name="connsiteX2" fmla="*/ 967740 w 5886450"/>
              <a:gd name="connsiteY2" fmla="*/ 1389301 h 1389301"/>
              <a:gd name="connsiteX3" fmla="*/ 0 w 5886450"/>
              <a:gd name="connsiteY3" fmla="*/ 747974 h 1389301"/>
              <a:gd name="connsiteX0" fmla="*/ 0 w 5886450"/>
              <a:gd name="connsiteY0" fmla="*/ 747974 h 771272"/>
              <a:gd name="connsiteX1" fmla="*/ 5886450 w 5886450"/>
              <a:gd name="connsiteY1" fmla="*/ 0 h 771272"/>
              <a:gd name="connsiteX2" fmla="*/ 2586990 w 5886450"/>
              <a:gd name="connsiteY2" fmla="*/ 771272 h 771272"/>
              <a:gd name="connsiteX3" fmla="*/ 0 w 5886450"/>
              <a:gd name="connsiteY3" fmla="*/ 747974 h 771272"/>
              <a:gd name="connsiteX0" fmla="*/ 0 w 5486400"/>
              <a:gd name="connsiteY0" fmla="*/ 0 h 783950"/>
              <a:gd name="connsiteX1" fmla="*/ 5486400 w 5486400"/>
              <a:gd name="connsiteY1" fmla="*/ 12678 h 783950"/>
              <a:gd name="connsiteX2" fmla="*/ 2186940 w 5486400"/>
              <a:gd name="connsiteY2" fmla="*/ 783950 h 783950"/>
              <a:gd name="connsiteX3" fmla="*/ 0 w 5486400"/>
              <a:gd name="connsiteY3" fmla="*/ 0 h 783950"/>
              <a:gd name="connsiteX0" fmla="*/ 0 w 5486400"/>
              <a:gd name="connsiteY0" fmla="*/ 0 h 720562"/>
              <a:gd name="connsiteX1" fmla="*/ 5486400 w 5486400"/>
              <a:gd name="connsiteY1" fmla="*/ 12678 h 720562"/>
              <a:gd name="connsiteX2" fmla="*/ 1920240 w 5486400"/>
              <a:gd name="connsiteY2" fmla="*/ 720562 h 720562"/>
              <a:gd name="connsiteX3" fmla="*/ 0 w 5486400"/>
              <a:gd name="connsiteY3" fmla="*/ 0 h 720562"/>
              <a:gd name="connsiteX0" fmla="*/ 0 w 5276850"/>
              <a:gd name="connsiteY0" fmla="*/ 320106 h 1040668"/>
              <a:gd name="connsiteX1" fmla="*/ 5276850 w 5276850"/>
              <a:gd name="connsiteY1" fmla="*/ 0 h 1040668"/>
              <a:gd name="connsiteX2" fmla="*/ 1920240 w 5276850"/>
              <a:gd name="connsiteY2" fmla="*/ 1040668 h 1040668"/>
              <a:gd name="connsiteX3" fmla="*/ 0 w 5276850"/>
              <a:gd name="connsiteY3" fmla="*/ 320106 h 1040668"/>
              <a:gd name="connsiteX0" fmla="*/ 1356360 w 3356610"/>
              <a:gd name="connsiteY0" fmla="*/ 0 h 1750611"/>
              <a:gd name="connsiteX1" fmla="*/ 3356610 w 3356610"/>
              <a:gd name="connsiteY1" fmla="*/ 709943 h 1750611"/>
              <a:gd name="connsiteX2" fmla="*/ 0 w 3356610"/>
              <a:gd name="connsiteY2" fmla="*/ 1750611 h 1750611"/>
              <a:gd name="connsiteX3" fmla="*/ 1356360 w 3356610"/>
              <a:gd name="connsiteY3" fmla="*/ 0 h 1750611"/>
              <a:gd name="connsiteX0" fmla="*/ 1356360 w 3737610"/>
              <a:gd name="connsiteY0" fmla="*/ 98249 h 1848860"/>
              <a:gd name="connsiteX1" fmla="*/ 3737610 w 3737610"/>
              <a:gd name="connsiteY1" fmla="*/ 0 h 1848860"/>
              <a:gd name="connsiteX2" fmla="*/ 0 w 3737610"/>
              <a:gd name="connsiteY2" fmla="*/ 1848860 h 1848860"/>
              <a:gd name="connsiteX3" fmla="*/ 1356360 w 3737610"/>
              <a:gd name="connsiteY3" fmla="*/ 98249 h 1848860"/>
              <a:gd name="connsiteX0" fmla="*/ 0 w 2381250"/>
              <a:gd name="connsiteY0" fmla="*/ 98249 h 2213339"/>
              <a:gd name="connsiteX1" fmla="*/ 2381250 w 2381250"/>
              <a:gd name="connsiteY1" fmla="*/ 0 h 2213339"/>
              <a:gd name="connsiteX2" fmla="*/ 624840 w 2381250"/>
              <a:gd name="connsiteY2" fmla="*/ 2213339 h 2213339"/>
              <a:gd name="connsiteX3" fmla="*/ 0 w 2381250"/>
              <a:gd name="connsiteY3" fmla="*/ 98249 h 2213339"/>
              <a:gd name="connsiteX0" fmla="*/ 0 w 1962150"/>
              <a:gd name="connsiteY0" fmla="*/ 0 h 2226018"/>
              <a:gd name="connsiteX1" fmla="*/ 1962150 w 1962150"/>
              <a:gd name="connsiteY1" fmla="*/ 12679 h 2226018"/>
              <a:gd name="connsiteX2" fmla="*/ 205740 w 1962150"/>
              <a:gd name="connsiteY2" fmla="*/ 2226018 h 2226018"/>
              <a:gd name="connsiteX3" fmla="*/ 0 w 1962150"/>
              <a:gd name="connsiteY3" fmla="*/ 0 h 2226018"/>
              <a:gd name="connsiteX0" fmla="*/ 0 w 2247900"/>
              <a:gd name="connsiteY0" fmla="*/ 3168 h 2213339"/>
              <a:gd name="connsiteX1" fmla="*/ 2247900 w 2247900"/>
              <a:gd name="connsiteY1" fmla="*/ 0 h 2213339"/>
              <a:gd name="connsiteX2" fmla="*/ 491490 w 2247900"/>
              <a:gd name="connsiteY2" fmla="*/ 2213339 h 2213339"/>
              <a:gd name="connsiteX3" fmla="*/ 0 w 2247900"/>
              <a:gd name="connsiteY3" fmla="*/ 3168 h 2213339"/>
              <a:gd name="connsiteX0" fmla="*/ 0 w 2324100"/>
              <a:gd name="connsiteY0" fmla="*/ 3168 h 2213339"/>
              <a:gd name="connsiteX1" fmla="*/ 2324100 w 2324100"/>
              <a:gd name="connsiteY1" fmla="*/ 0 h 2213339"/>
              <a:gd name="connsiteX2" fmla="*/ 567690 w 2324100"/>
              <a:gd name="connsiteY2" fmla="*/ 2213339 h 2213339"/>
              <a:gd name="connsiteX3" fmla="*/ 0 w 2324100"/>
              <a:gd name="connsiteY3" fmla="*/ 3168 h 2213339"/>
              <a:gd name="connsiteX0" fmla="*/ 0 w 1619250"/>
              <a:gd name="connsiteY0" fmla="*/ 779666 h 2989837"/>
              <a:gd name="connsiteX1" fmla="*/ 1619250 w 1619250"/>
              <a:gd name="connsiteY1" fmla="*/ 0 h 2989837"/>
              <a:gd name="connsiteX2" fmla="*/ 567690 w 1619250"/>
              <a:gd name="connsiteY2" fmla="*/ 2989837 h 2989837"/>
              <a:gd name="connsiteX3" fmla="*/ 0 w 1619250"/>
              <a:gd name="connsiteY3" fmla="*/ 779666 h 2989837"/>
              <a:gd name="connsiteX0" fmla="*/ 0 w 2110740"/>
              <a:gd name="connsiteY0" fmla="*/ 779666 h 2181645"/>
              <a:gd name="connsiteX1" fmla="*/ 1619250 w 2110740"/>
              <a:gd name="connsiteY1" fmla="*/ 0 h 2181645"/>
              <a:gd name="connsiteX2" fmla="*/ 2110740 w 2110740"/>
              <a:gd name="connsiteY2" fmla="*/ 2181645 h 2181645"/>
              <a:gd name="connsiteX3" fmla="*/ 0 w 2110740"/>
              <a:gd name="connsiteY3" fmla="*/ 779666 h 2181645"/>
              <a:gd name="connsiteX0" fmla="*/ 0 w 2110740"/>
              <a:gd name="connsiteY0" fmla="*/ 858901 h 2260880"/>
              <a:gd name="connsiteX1" fmla="*/ 1600200 w 2110740"/>
              <a:gd name="connsiteY1" fmla="*/ 0 h 2260880"/>
              <a:gd name="connsiteX2" fmla="*/ 2110740 w 2110740"/>
              <a:gd name="connsiteY2" fmla="*/ 2260880 h 2260880"/>
              <a:gd name="connsiteX3" fmla="*/ 0 w 2110740"/>
              <a:gd name="connsiteY3" fmla="*/ 858901 h 2260880"/>
              <a:gd name="connsiteX0" fmla="*/ 0 w 529590"/>
              <a:gd name="connsiteY0" fmla="*/ 1841409 h 2260880"/>
              <a:gd name="connsiteX1" fmla="*/ 19050 w 529590"/>
              <a:gd name="connsiteY1" fmla="*/ 0 h 2260880"/>
              <a:gd name="connsiteX2" fmla="*/ 529590 w 529590"/>
              <a:gd name="connsiteY2" fmla="*/ 2260880 h 2260880"/>
              <a:gd name="connsiteX3" fmla="*/ 0 w 529590"/>
              <a:gd name="connsiteY3" fmla="*/ 1841409 h 2260880"/>
              <a:gd name="connsiteX0" fmla="*/ 0 w 553402"/>
              <a:gd name="connsiteY0" fmla="*/ 1841409 h 2201455"/>
              <a:gd name="connsiteX1" fmla="*/ 19050 w 553402"/>
              <a:gd name="connsiteY1" fmla="*/ 0 h 2201455"/>
              <a:gd name="connsiteX2" fmla="*/ 553402 w 553402"/>
              <a:gd name="connsiteY2" fmla="*/ 2201455 h 2201455"/>
              <a:gd name="connsiteX3" fmla="*/ 0 w 553402"/>
              <a:gd name="connsiteY3" fmla="*/ 1841409 h 22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02" h="2201455">
                <a:moveTo>
                  <a:pt x="0" y="1841409"/>
                </a:moveTo>
                <a:lnTo>
                  <a:pt x="19050" y="0"/>
                </a:lnTo>
                <a:lnTo>
                  <a:pt x="553402" y="2201455"/>
                </a:lnTo>
                <a:lnTo>
                  <a:pt x="0" y="184140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838635" y="508406"/>
            <a:ext cx="7205742" cy="94503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6338282" y="193133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7600980" y="2726483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4" name="文本占位符 18"/>
          <p:cNvSpPr>
            <a:spLocks noGrp="1"/>
          </p:cNvSpPr>
          <p:nvPr userDrawn="1">
            <p:ph type="body" sz="quarter" idx="14"/>
          </p:nvPr>
        </p:nvSpPr>
        <p:spPr>
          <a:xfrm>
            <a:off x="7827285" y="3563870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18"/>
          <p:cNvSpPr>
            <a:spLocks noGrp="1"/>
          </p:cNvSpPr>
          <p:nvPr userDrawn="1">
            <p:ph type="body" sz="quarter" idx="15"/>
          </p:nvPr>
        </p:nvSpPr>
        <p:spPr>
          <a:xfrm>
            <a:off x="5624992" y="4132324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18"/>
          <p:cNvSpPr>
            <a:spLocks noGrp="1"/>
          </p:cNvSpPr>
          <p:nvPr userDrawn="1">
            <p:ph type="body" sz="quarter" idx="16"/>
          </p:nvPr>
        </p:nvSpPr>
        <p:spPr>
          <a:xfrm>
            <a:off x="1683140" y="2597719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grpSp>
        <p:nvGrpSpPr>
          <p:cNvPr id="50" name="组 49"/>
          <p:cNvGrpSpPr/>
          <p:nvPr userDrawn="1"/>
        </p:nvGrpSpPr>
        <p:grpSpPr>
          <a:xfrm>
            <a:off x="4437074" y="2189291"/>
            <a:ext cx="3280102" cy="1792658"/>
            <a:chOff x="4437074" y="2189291"/>
            <a:chExt cx="3280102" cy="1792658"/>
          </a:xfrm>
        </p:grpSpPr>
        <p:sp>
          <p:nvSpPr>
            <p:cNvPr id="16" name="椭圆 15"/>
            <p:cNvSpPr/>
            <p:nvPr/>
          </p:nvSpPr>
          <p:spPr>
            <a:xfrm>
              <a:off x="6033349" y="2189291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862532" y="2733214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624992" y="3763838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526927" y="3563870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327148" y="2831773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033349" y="2864009"/>
              <a:ext cx="323711" cy="3237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直接连接符 9"/>
            <p:cNvCxnSpPr>
              <a:stCxn id="17" idx="2"/>
              <a:endCxn id="18" idx="7"/>
            </p:cNvCxnSpPr>
            <p:nvPr/>
          </p:nvCxnSpPr>
          <p:spPr>
            <a:xfrm flipH="1">
              <a:off x="5024919" y="2284415"/>
              <a:ext cx="1008430" cy="476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10"/>
            <p:cNvCxnSpPr>
              <a:stCxn id="17" idx="5"/>
              <a:endCxn id="18" idx="1"/>
            </p:cNvCxnSpPr>
            <p:nvPr/>
          </p:nvCxnSpPr>
          <p:spPr>
            <a:xfrm>
              <a:off x="5024920" y="2895602"/>
              <a:ext cx="627933" cy="896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11"/>
            <p:cNvCxnSpPr>
              <a:stCxn id="19" idx="6"/>
              <a:endCxn id="20" idx="2"/>
            </p:cNvCxnSpPr>
            <p:nvPr/>
          </p:nvCxnSpPr>
          <p:spPr>
            <a:xfrm flipV="1">
              <a:off x="5815240" y="3658994"/>
              <a:ext cx="1711687" cy="199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12"/>
            <p:cNvCxnSpPr>
              <a:endCxn id="21" idx="4"/>
            </p:cNvCxnSpPr>
            <p:nvPr/>
          </p:nvCxnSpPr>
          <p:spPr>
            <a:xfrm flipH="1" flipV="1">
              <a:off x="7422273" y="3022022"/>
              <a:ext cx="194646" cy="632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13"/>
            <p:cNvCxnSpPr>
              <a:stCxn id="21" idx="0"/>
              <a:endCxn id="17" idx="6"/>
            </p:cNvCxnSpPr>
            <p:nvPr/>
          </p:nvCxnSpPr>
          <p:spPr>
            <a:xfrm flipH="1" flipV="1">
              <a:off x="6223598" y="2284415"/>
              <a:ext cx="1198675" cy="547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4"/>
            <p:cNvCxnSpPr>
              <a:stCxn id="18" idx="1"/>
            </p:cNvCxnSpPr>
            <p:nvPr/>
          </p:nvCxnSpPr>
          <p:spPr>
            <a:xfrm>
              <a:off x="4890393" y="2761076"/>
              <a:ext cx="1271345" cy="253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15"/>
            <p:cNvCxnSpPr>
              <a:stCxn id="17" idx="0"/>
            </p:cNvCxnSpPr>
            <p:nvPr/>
          </p:nvCxnSpPr>
          <p:spPr>
            <a:xfrm>
              <a:off x="6128473" y="2189291"/>
              <a:ext cx="66731" cy="839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16"/>
            <p:cNvCxnSpPr/>
            <p:nvPr/>
          </p:nvCxnSpPr>
          <p:spPr>
            <a:xfrm flipV="1">
              <a:off x="5720116" y="2942786"/>
              <a:ext cx="508885" cy="911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17"/>
            <p:cNvCxnSpPr>
              <a:endCxn id="21" idx="2"/>
            </p:cNvCxnSpPr>
            <p:nvPr/>
          </p:nvCxnSpPr>
          <p:spPr>
            <a:xfrm flipV="1">
              <a:off x="6229002" y="2926897"/>
              <a:ext cx="1098147" cy="86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18"/>
            <p:cNvCxnSpPr>
              <a:stCxn id="20" idx="0"/>
            </p:cNvCxnSpPr>
            <p:nvPr/>
          </p:nvCxnSpPr>
          <p:spPr>
            <a:xfrm flipH="1" flipV="1">
              <a:off x="6229002" y="3084408"/>
              <a:ext cx="1393050" cy="4794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9"/>
            <p:cNvCxnSpPr>
              <a:stCxn id="19" idx="7"/>
              <a:endCxn id="21" idx="3"/>
            </p:cNvCxnSpPr>
            <p:nvPr/>
          </p:nvCxnSpPr>
          <p:spPr>
            <a:xfrm flipV="1">
              <a:off x="5787379" y="2994160"/>
              <a:ext cx="1567631" cy="797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20"/>
            <p:cNvCxnSpPr>
              <a:stCxn id="17" idx="2"/>
            </p:cNvCxnSpPr>
            <p:nvPr/>
          </p:nvCxnSpPr>
          <p:spPr>
            <a:xfrm flipH="1">
              <a:off x="5720116" y="2284415"/>
              <a:ext cx="313233" cy="1574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 userDrawn="1"/>
          </p:nvSpPr>
          <p:spPr>
            <a:xfrm>
              <a:off x="4437074" y="3791700"/>
              <a:ext cx="190249" cy="190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直接连接符 9"/>
            <p:cNvCxnSpPr>
              <a:stCxn id="37" idx="0"/>
              <a:endCxn id="17" idx="3"/>
            </p:cNvCxnSpPr>
            <p:nvPr userDrawn="1"/>
          </p:nvCxnSpPr>
          <p:spPr>
            <a:xfrm flipV="1">
              <a:off x="4532199" y="2895602"/>
              <a:ext cx="358194" cy="896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9"/>
            <p:cNvCxnSpPr>
              <a:stCxn id="37" idx="6"/>
              <a:endCxn id="18" idx="2"/>
            </p:cNvCxnSpPr>
            <p:nvPr userDrawn="1"/>
          </p:nvCxnSpPr>
          <p:spPr>
            <a:xfrm flipV="1">
              <a:off x="4627323" y="3858963"/>
              <a:ext cx="997669" cy="278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10"/>
            <p:cNvCxnSpPr>
              <a:stCxn id="37" idx="7"/>
              <a:endCxn id="21" idx="3"/>
            </p:cNvCxnSpPr>
            <p:nvPr userDrawn="1"/>
          </p:nvCxnSpPr>
          <p:spPr>
            <a:xfrm flipV="1">
              <a:off x="4599462" y="3140314"/>
              <a:ext cx="1481293" cy="679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占位符 18"/>
          <p:cNvSpPr>
            <a:spLocks noGrp="1"/>
          </p:cNvSpPr>
          <p:nvPr>
            <p:ph type="body" sz="quarter" idx="17"/>
          </p:nvPr>
        </p:nvSpPr>
        <p:spPr>
          <a:xfrm>
            <a:off x="1336174" y="3671183"/>
            <a:ext cx="3015706" cy="461237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Font typeface="Wingdings" charset="2"/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3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57"/>
          <p:cNvSpPr/>
          <p:nvPr userDrawn="1"/>
        </p:nvSpPr>
        <p:spPr>
          <a:xfrm rot="5400000">
            <a:off x="-57150" y="1714500"/>
            <a:ext cx="1695450" cy="1619250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200" y="1456480"/>
            <a:ext cx="1522601" cy="220111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17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5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122801" y="1659761"/>
            <a:ext cx="6437888" cy="974204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3126755" y="2633965"/>
            <a:ext cx="6437888" cy="65975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36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9" r:id="rId2"/>
    <p:sldLayoutId id="2147483687" r:id="rId3"/>
    <p:sldLayoutId id="2147483684" r:id="rId4"/>
    <p:sldLayoutId id="2147483688" r:id="rId5"/>
    <p:sldLayoutId id="2147483685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0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68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aliyun.hellozjf.com:8080/container/" TargetMode="Externa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集装箱可视化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周靖峰 </a:t>
            </a:r>
            <a:r>
              <a:rPr lang="en-US" altLang="zh-CN" dirty="0"/>
              <a:t>| </a:t>
            </a:r>
            <a:r>
              <a:rPr lang="zh-CN" altLang="en-US" dirty="0" smtClean="0"/>
              <a:t>鄢立志 </a:t>
            </a:r>
            <a:r>
              <a:rPr lang="en-US" altLang="zh-CN" dirty="0"/>
              <a:t>| </a:t>
            </a:r>
            <a:r>
              <a:rPr lang="zh-CN" altLang="en-US" dirty="0" smtClean="0"/>
              <a:t>丁榛 </a:t>
            </a:r>
            <a:r>
              <a:rPr lang="en-US" altLang="zh-CN" dirty="0" smtClean="0"/>
              <a:t>|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成果展示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数据仓库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数据仓库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105766" y="1888953"/>
            <a:ext cx="2810360" cy="241712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521490" y="1888953"/>
            <a:ext cx="2810360" cy="241712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937215" y="1888953"/>
            <a:ext cx="2810360" cy="241712"/>
          </a:xfrm>
          <a:prstGeom prst="roundRect">
            <a:avLst>
              <a:gd name="adj" fmla="val 50000"/>
            </a:avLst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352940" y="1888953"/>
            <a:ext cx="2810360" cy="241712"/>
          </a:xfrm>
          <a:prstGeom prst="roundRect">
            <a:avLst>
              <a:gd name="adj" fmla="val 50000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94081" y="1437440"/>
            <a:ext cx="18004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</a:rPr>
              <a:t>熟悉数据库源表</a:t>
            </a:r>
            <a:endParaRPr lang="en-US" altLang="zh-CN" b="1" dirty="0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93134" y="2275814"/>
            <a:ext cx="2201441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源表中有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5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张表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直接连接符 16"/>
          <p:cNvCxnSpPr/>
          <p:nvPr/>
        </p:nvCxnSpPr>
        <p:spPr>
          <a:xfrm>
            <a:off x="3694575" y="2009809"/>
            <a:ext cx="0" cy="899282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7"/>
          <p:cNvCxnSpPr/>
          <p:nvPr/>
        </p:nvCxnSpPr>
        <p:spPr>
          <a:xfrm>
            <a:off x="6118511" y="2009808"/>
            <a:ext cx="0" cy="1798565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8"/>
          <p:cNvCxnSpPr/>
          <p:nvPr/>
        </p:nvCxnSpPr>
        <p:spPr>
          <a:xfrm>
            <a:off x="8533923" y="2009809"/>
            <a:ext cx="0" cy="2697847"/>
          </a:xfrm>
          <a:prstGeom prst="line">
            <a:avLst/>
          </a:prstGeom>
          <a:ln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9"/>
          <p:cNvCxnSpPr/>
          <p:nvPr/>
        </p:nvCxnSpPr>
        <p:spPr>
          <a:xfrm>
            <a:off x="10984206" y="2009808"/>
            <a:ext cx="0" cy="3597130"/>
          </a:xfrm>
          <a:prstGeom prst="line">
            <a:avLst/>
          </a:prstGeom>
          <a:ln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601170" y="1437440"/>
            <a:ext cx="151733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2"/>
                </a:solidFill>
              </a:rPr>
              <a:t>构建</a:t>
            </a:r>
            <a:r>
              <a:rPr lang="en-US" altLang="zh-CN" b="1" dirty="0" smtClean="0">
                <a:solidFill>
                  <a:schemeClr val="accent2"/>
                </a:solidFill>
              </a:rPr>
              <a:t>step1</a:t>
            </a:r>
            <a:r>
              <a:rPr lang="zh-CN" altLang="en-US" b="1" dirty="0" smtClean="0">
                <a:solidFill>
                  <a:schemeClr val="accent2"/>
                </a:solidFill>
              </a:rPr>
              <a:t>表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25106" y="1437440"/>
            <a:ext cx="151733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3"/>
                </a:solidFill>
              </a:rPr>
              <a:t>构建</a:t>
            </a:r>
            <a:r>
              <a:rPr lang="en-US" altLang="zh-CN" b="1" dirty="0" smtClean="0">
                <a:solidFill>
                  <a:schemeClr val="accent3"/>
                </a:solidFill>
              </a:rPr>
              <a:t>step2</a:t>
            </a:r>
            <a:r>
              <a:rPr lang="zh-CN" altLang="en-US" b="1" dirty="0" smtClean="0">
                <a:solidFill>
                  <a:schemeClr val="accent3"/>
                </a:solidFill>
              </a:rPr>
              <a:t>表</a:t>
            </a:r>
            <a:endParaRPr lang="en-US" altLang="zh-CN" b="1" dirty="0">
              <a:solidFill>
                <a:schemeClr val="accent3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466866" y="1437440"/>
            <a:ext cx="151733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4"/>
                </a:solidFill>
              </a:rPr>
              <a:t>构建</a:t>
            </a:r>
            <a:r>
              <a:rPr lang="en-US" altLang="zh-CN" b="1" dirty="0" smtClean="0">
                <a:solidFill>
                  <a:schemeClr val="accent4"/>
                </a:solidFill>
              </a:rPr>
              <a:t>step3</a:t>
            </a:r>
            <a:r>
              <a:rPr lang="zh-CN" altLang="en-US" b="1" dirty="0" smtClean="0">
                <a:solidFill>
                  <a:schemeClr val="accent4"/>
                </a:solidFill>
              </a:rPr>
              <a:t>表</a:t>
            </a:r>
            <a:endParaRPr lang="en-US" altLang="zh-CN" b="1" dirty="0">
              <a:solidFill>
                <a:schemeClr val="accent4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46109" y="2631316"/>
            <a:ext cx="2201441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删除无效记录，形成带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车牌号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、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手机号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、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年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、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月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、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日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、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籍贯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和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公司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字段的表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21268" y="3170067"/>
            <a:ext cx="220144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在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step1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表基础上增加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上一家公司字段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，以便求人员流动率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63029" y="3624428"/>
            <a:ext cx="220144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将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step2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表上钻到月，并算出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每月工作天数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和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该月是否换公司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数据仓库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484618" y="1176049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数据仓库实现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66" y="1917669"/>
            <a:ext cx="7875161" cy="23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3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数据仓库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484618" y="1176049"/>
            <a:ext cx="1408206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step1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实现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67" y="1730047"/>
            <a:ext cx="9258776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数据仓库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484618" y="1176049"/>
            <a:ext cx="14670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最终表结构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4" name="组 43"/>
          <p:cNvGrpSpPr/>
          <p:nvPr/>
        </p:nvGrpSpPr>
        <p:grpSpPr>
          <a:xfrm>
            <a:off x="6800498" y="1460150"/>
            <a:ext cx="4893954" cy="789063"/>
            <a:chOff x="5268618" y="3319991"/>
            <a:chExt cx="4893954" cy="789063"/>
          </a:xfrm>
        </p:grpSpPr>
        <p:sp>
          <p:nvSpPr>
            <p:cNvPr id="32" name="文本框 8"/>
            <p:cNvSpPr txBox="1"/>
            <p:nvPr/>
          </p:nvSpPr>
          <p:spPr>
            <a:xfrm>
              <a:off x="5268618" y="3616611"/>
              <a:ext cx="48939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年和月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268618" y="3319991"/>
              <a:ext cx="18490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000" b="1" dirty="0" smtClean="0">
                  <a:solidFill>
                    <a:schemeClr val="accent2"/>
                  </a:solidFill>
                </a:rPr>
                <a:t>year</a:t>
              </a:r>
              <a:r>
                <a:rPr lang="zh-CN" altLang="en-US" sz="2000" b="1" dirty="0" smtClean="0">
                  <a:solidFill>
                    <a:schemeClr val="accent2"/>
                  </a:solidFill>
                </a:rPr>
                <a:t>，</a:t>
              </a:r>
              <a:r>
                <a:rPr lang="en-US" altLang="zh-CN" sz="2000" b="1" dirty="0" smtClean="0">
                  <a:solidFill>
                    <a:schemeClr val="accent2"/>
                  </a:solidFill>
                </a:rPr>
                <a:t>month</a:t>
              </a:r>
              <a:endParaRPr lang="en-US" altLang="zh-CN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6800498" y="316733"/>
            <a:ext cx="4893954" cy="789063"/>
            <a:chOff x="5268618" y="2424664"/>
            <a:chExt cx="4893954" cy="789063"/>
          </a:xfrm>
        </p:grpSpPr>
        <p:sp>
          <p:nvSpPr>
            <p:cNvPr id="35" name="文本框 8"/>
            <p:cNvSpPr txBox="1"/>
            <p:nvPr/>
          </p:nvSpPr>
          <p:spPr>
            <a:xfrm>
              <a:off x="5268618" y="2721284"/>
              <a:ext cx="48939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司机的手机号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268618" y="2424664"/>
              <a:ext cx="9426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000" b="1" dirty="0" smtClean="0">
                  <a:solidFill>
                    <a:schemeClr val="accent1"/>
                  </a:solidFill>
                </a:rPr>
                <a:t>driver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6800498" y="2603567"/>
            <a:ext cx="4893954" cy="789063"/>
            <a:chOff x="5268618" y="4215318"/>
            <a:chExt cx="4893954" cy="789063"/>
          </a:xfrm>
        </p:grpSpPr>
        <p:sp>
          <p:nvSpPr>
            <p:cNvPr id="41" name="文本框 8"/>
            <p:cNvSpPr txBox="1"/>
            <p:nvPr/>
          </p:nvSpPr>
          <p:spPr>
            <a:xfrm>
              <a:off x="5268618" y="4511938"/>
              <a:ext cx="48939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籍贯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268618" y="4215318"/>
              <a:ext cx="1495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000" b="1" dirty="0" smtClean="0">
                  <a:solidFill>
                    <a:schemeClr val="accent3"/>
                  </a:solidFill>
                </a:rPr>
                <a:t>birthplace</a:t>
              </a:r>
              <a:endParaRPr lang="en-US" altLang="zh-CN" sz="20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09" y="1867301"/>
            <a:ext cx="5042396" cy="4042611"/>
          </a:xfrm>
          <a:prstGeom prst="rect">
            <a:avLst/>
          </a:prstGeom>
        </p:spPr>
      </p:pic>
      <p:grpSp>
        <p:nvGrpSpPr>
          <p:cNvPr id="34" name="组 43"/>
          <p:cNvGrpSpPr/>
          <p:nvPr/>
        </p:nvGrpSpPr>
        <p:grpSpPr>
          <a:xfrm>
            <a:off x="6800498" y="4912688"/>
            <a:ext cx="4893954" cy="789063"/>
            <a:chOff x="5268618" y="3319991"/>
            <a:chExt cx="4893954" cy="789063"/>
          </a:xfrm>
        </p:grpSpPr>
        <p:sp>
          <p:nvSpPr>
            <p:cNvPr id="37" name="文本框 8"/>
            <p:cNvSpPr txBox="1"/>
            <p:nvPr/>
          </p:nvSpPr>
          <p:spPr>
            <a:xfrm>
              <a:off x="5268618" y="3616611"/>
              <a:ext cx="48939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是否人员流动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268618" y="3319991"/>
              <a:ext cx="17623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000" b="1" dirty="0" err="1" smtClean="0">
                  <a:solidFill>
                    <a:schemeClr val="accent2"/>
                  </a:solidFill>
                </a:rPr>
                <a:t>changework</a:t>
              </a:r>
              <a:endParaRPr lang="en-US" altLang="zh-CN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9" name="组 42"/>
          <p:cNvGrpSpPr/>
          <p:nvPr/>
        </p:nvGrpSpPr>
        <p:grpSpPr>
          <a:xfrm>
            <a:off x="6800498" y="3769271"/>
            <a:ext cx="4893954" cy="789063"/>
            <a:chOff x="5268618" y="2424664"/>
            <a:chExt cx="4893954" cy="789063"/>
          </a:xfrm>
        </p:grpSpPr>
        <p:sp>
          <p:nvSpPr>
            <p:cNvPr id="40" name="文本框 8"/>
            <p:cNvSpPr txBox="1"/>
            <p:nvPr/>
          </p:nvSpPr>
          <p:spPr>
            <a:xfrm>
              <a:off x="5268618" y="2721284"/>
              <a:ext cx="48939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每月工作天数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268618" y="2424664"/>
              <a:ext cx="14194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000" b="1" dirty="0" smtClean="0">
                  <a:solidFill>
                    <a:schemeClr val="accent1"/>
                  </a:solidFill>
                </a:rPr>
                <a:t>workdays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数据仓库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155468" y="5023202"/>
            <a:ext cx="4924236" cy="1066482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55468" y="3827451"/>
            <a:ext cx="3470067" cy="1066482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155468" y="2631694"/>
            <a:ext cx="3199447" cy="1061595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0995" y="2791772"/>
            <a:ext cx="3936743" cy="38856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435245" y="3309611"/>
            <a:ext cx="3102494" cy="388568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-19050" y="3822561"/>
            <a:ext cx="4550264" cy="384389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47432" y="4345290"/>
            <a:ext cx="3490307" cy="388568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9" name="任意多边形 11"/>
          <p:cNvSpPr/>
          <p:nvPr/>
        </p:nvSpPr>
        <p:spPr>
          <a:xfrm flipV="1">
            <a:off x="4517499" y="4345287"/>
            <a:ext cx="2637969" cy="1735601"/>
          </a:xfrm>
          <a:custGeom>
            <a:avLst/>
            <a:gdLst>
              <a:gd name="connsiteX0" fmla="*/ 0 w 1955800"/>
              <a:gd name="connsiteY0" fmla="*/ 1003300 h 1289050"/>
              <a:gd name="connsiteX1" fmla="*/ 0 w 1955800"/>
              <a:gd name="connsiteY1" fmla="*/ 1289050 h 1289050"/>
              <a:gd name="connsiteX2" fmla="*/ 1955800 w 1955800"/>
              <a:gd name="connsiteY2" fmla="*/ 781050 h 1289050"/>
              <a:gd name="connsiteX3" fmla="*/ 1955800 w 1955800"/>
              <a:gd name="connsiteY3" fmla="*/ 0 h 1289050"/>
              <a:gd name="connsiteX4" fmla="*/ 0 w 1955800"/>
              <a:gd name="connsiteY4" fmla="*/ 1003300 h 12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800" h="1289050">
                <a:moveTo>
                  <a:pt x="0" y="1003300"/>
                </a:moveTo>
                <a:lnTo>
                  <a:pt x="0" y="1289050"/>
                </a:lnTo>
                <a:lnTo>
                  <a:pt x="1955800" y="781050"/>
                </a:lnTo>
                <a:lnTo>
                  <a:pt x="1955800" y="0"/>
                </a:lnTo>
                <a:lnTo>
                  <a:pt x="0" y="10033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流程图: 手动输入 12"/>
          <p:cNvSpPr/>
          <p:nvPr/>
        </p:nvSpPr>
        <p:spPr>
          <a:xfrm>
            <a:off x="4531214" y="2631697"/>
            <a:ext cx="2629731" cy="106159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 w 10004"/>
              <a:gd name="connsiteY0" fmla="*/ 2000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5" fmla="*/ 4 w 10004"/>
              <a:gd name="connsiteY5" fmla="*/ 2000 h 10000"/>
              <a:gd name="connsiteX0" fmla="*/ 0 w 10004"/>
              <a:gd name="connsiteY0" fmla="*/ 6467 h 10046"/>
              <a:gd name="connsiteX1" fmla="*/ 10004 w 10004"/>
              <a:gd name="connsiteY1" fmla="*/ 46 h 10046"/>
              <a:gd name="connsiteX2" fmla="*/ 10004 w 10004"/>
              <a:gd name="connsiteY2" fmla="*/ 10046 h 10046"/>
              <a:gd name="connsiteX3" fmla="*/ 4 w 10004"/>
              <a:gd name="connsiteY3" fmla="*/ 10046 h 10046"/>
              <a:gd name="connsiteX4" fmla="*/ 0 w 10004"/>
              <a:gd name="connsiteY4" fmla="*/ 6467 h 10046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4" h="10000">
                <a:moveTo>
                  <a:pt x="0" y="6421"/>
                </a:moveTo>
                <a:cubicBezTo>
                  <a:pt x="2010" y="5177"/>
                  <a:pt x="5002" y="3210"/>
                  <a:pt x="10004" y="0"/>
                </a:cubicBezTo>
                <a:lnTo>
                  <a:pt x="10004" y="10000"/>
                </a:lnTo>
                <a:lnTo>
                  <a:pt x="4" y="10000"/>
                </a:lnTo>
                <a:cubicBezTo>
                  <a:pt x="3" y="8807"/>
                  <a:pt x="2" y="8210"/>
                  <a:pt x="0" y="642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流程图: 手动输入 12"/>
          <p:cNvSpPr/>
          <p:nvPr/>
        </p:nvSpPr>
        <p:spPr>
          <a:xfrm flipV="1">
            <a:off x="4521094" y="3823270"/>
            <a:ext cx="2650724" cy="106159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 w 10004"/>
              <a:gd name="connsiteY0" fmla="*/ 2000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5" fmla="*/ 4 w 10004"/>
              <a:gd name="connsiteY5" fmla="*/ 2000 h 10000"/>
              <a:gd name="connsiteX0" fmla="*/ 0 w 10004"/>
              <a:gd name="connsiteY0" fmla="*/ 6467 h 10046"/>
              <a:gd name="connsiteX1" fmla="*/ 10004 w 10004"/>
              <a:gd name="connsiteY1" fmla="*/ 46 h 10046"/>
              <a:gd name="connsiteX2" fmla="*/ 10004 w 10004"/>
              <a:gd name="connsiteY2" fmla="*/ 10046 h 10046"/>
              <a:gd name="connsiteX3" fmla="*/ 4 w 10004"/>
              <a:gd name="connsiteY3" fmla="*/ 10046 h 10046"/>
              <a:gd name="connsiteX4" fmla="*/ 0 w 10004"/>
              <a:gd name="connsiteY4" fmla="*/ 6467 h 10046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  <a:gd name="connsiteX0" fmla="*/ 0 w 10004"/>
              <a:gd name="connsiteY0" fmla="*/ 6421 h 10000"/>
              <a:gd name="connsiteX1" fmla="*/ 10004 w 10004"/>
              <a:gd name="connsiteY1" fmla="*/ 0 h 10000"/>
              <a:gd name="connsiteX2" fmla="*/ 10004 w 10004"/>
              <a:gd name="connsiteY2" fmla="*/ 10000 h 10000"/>
              <a:gd name="connsiteX3" fmla="*/ 4 w 10004"/>
              <a:gd name="connsiteY3" fmla="*/ 10000 h 10000"/>
              <a:gd name="connsiteX4" fmla="*/ 0 w 10004"/>
              <a:gd name="connsiteY4" fmla="*/ 64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4" h="10000">
                <a:moveTo>
                  <a:pt x="0" y="6421"/>
                </a:moveTo>
                <a:cubicBezTo>
                  <a:pt x="2010" y="5177"/>
                  <a:pt x="5002" y="3210"/>
                  <a:pt x="10004" y="0"/>
                </a:cubicBezTo>
                <a:lnTo>
                  <a:pt x="10004" y="10000"/>
                </a:lnTo>
                <a:lnTo>
                  <a:pt x="4" y="10000"/>
                </a:lnTo>
                <a:cubicBezTo>
                  <a:pt x="3" y="8807"/>
                  <a:pt x="2" y="8210"/>
                  <a:pt x="0" y="642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4530" y="2842553"/>
            <a:ext cx="31003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一个人</a:t>
            </a:r>
            <a:r>
              <a:rPr lang="zh-CN" alt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刚入职</a:t>
            </a: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或</a:t>
            </a:r>
            <a:r>
              <a:rPr lang="zh-CN" alt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换</a:t>
            </a:r>
            <a:r>
              <a:rPr lang="zh-CN" altLang="en-US" sz="2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公司</a:t>
            </a:r>
            <a:r>
              <a:rPr lang="zh-CN" altLang="en-US" sz="2000" dirty="0" smtClean="0">
                <a:solidFill>
                  <a:schemeClr val="bg1"/>
                </a:solidFill>
                <a:cs typeface="Arial" panose="020B0604020202020204" pitchFamily="34" charset="0"/>
              </a:rPr>
              <a:t>就算</a:t>
            </a: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人员流动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191245" y="3994438"/>
            <a:ext cx="33099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只考虑省，没有考虑市和县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260863" y="5087085"/>
            <a:ext cx="481884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cs typeface="Arial" panose="020B0604020202020204" pitchFamily="34" charset="0"/>
              </a:rPr>
              <a:t>有些车牌要查询</a:t>
            </a:r>
            <a:r>
              <a:rPr lang="en-US" altLang="zh-CN" sz="2000" dirty="0" smtClean="0">
                <a:solidFill>
                  <a:schemeClr val="bg1"/>
                </a:solidFill>
                <a:cs typeface="Arial" panose="020B0604020202020204" pitchFamily="34" charset="0"/>
              </a:rPr>
              <a:t>port_num2plate_num</a:t>
            </a:r>
            <a:r>
              <a:rPr lang="zh-CN" altLang="en-US" sz="2000" dirty="0" smtClean="0">
                <a:solidFill>
                  <a:schemeClr val="bg1"/>
                </a:solidFill>
                <a:cs typeface="Arial" panose="020B0604020202020204" pitchFamily="34" charset="0"/>
              </a:rPr>
              <a:t>，但是并没有查询</a:t>
            </a:r>
            <a:endParaRPr lang="zh-CN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25785" y="4351302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记录不完善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437870" y="38150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 defTabSz="914400"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籍贯未细分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2002214" y="33241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 defTabSz="914400"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人员流动定义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278787" y="2814579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不完善之处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" name="Line 110"/>
          <p:cNvSpPr>
            <a:spLocks noChangeShapeType="1"/>
          </p:cNvSpPr>
          <p:nvPr/>
        </p:nvSpPr>
        <p:spPr bwMode="auto">
          <a:xfrm>
            <a:off x="2292048" y="1487997"/>
            <a:ext cx="2495" cy="249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66" name="Line 111"/>
          <p:cNvSpPr>
            <a:spLocks noChangeShapeType="1"/>
          </p:cNvSpPr>
          <p:nvPr/>
        </p:nvSpPr>
        <p:spPr bwMode="auto">
          <a:xfrm>
            <a:off x="2292048" y="1487997"/>
            <a:ext cx="2495" cy="249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grpSp>
        <p:nvGrpSpPr>
          <p:cNvPr id="5" name="组 4"/>
          <p:cNvGrpSpPr/>
          <p:nvPr/>
        </p:nvGrpSpPr>
        <p:grpSpPr>
          <a:xfrm>
            <a:off x="2097223" y="1587564"/>
            <a:ext cx="1200106" cy="1244932"/>
            <a:chOff x="1913484" y="1228120"/>
            <a:chExt cx="1546608" cy="1604376"/>
          </a:xfrm>
        </p:grpSpPr>
        <p:sp>
          <p:nvSpPr>
            <p:cNvPr id="52" name="矩形 51"/>
            <p:cNvSpPr/>
            <p:nvPr/>
          </p:nvSpPr>
          <p:spPr>
            <a:xfrm>
              <a:off x="1913484" y="1228120"/>
              <a:ext cx="1546608" cy="1604376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7" name="Freeform 112"/>
            <p:cNvSpPr>
              <a:spLocks/>
            </p:cNvSpPr>
            <p:nvPr/>
          </p:nvSpPr>
          <p:spPr bwMode="auto">
            <a:xfrm>
              <a:off x="2403793" y="1660808"/>
              <a:ext cx="580844" cy="769310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76" y="0"/>
                </a:cxn>
                <a:cxn ang="0">
                  <a:pos x="50" y="0"/>
                </a:cxn>
                <a:cxn ang="0">
                  <a:pos x="32" y="4"/>
                </a:cxn>
                <a:cxn ang="0">
                  <a:pos x="18" y="12"/>
                </a:cxn>
                <a:cxn ang="0">
                  <a:pos x="14" y="16"/>
                </a:cxn>
                <a:cxn ang="0">
                  <a:pos x="4" y="28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0" y="480"/>
                </a:cxn>
                <a:cxn ang="0">
                  <a:pos x="6" y="492"/>
                </a:cxn>
                <a:cxn ang="0">
                  <a:pos x="18" y="498"/>
                </a:cxn>
                <a:cxn ang="0">
                  <a:pos x="328" y="498"/>
                </a:cxn>
                <a:cxn ang="0">
                  <a:pos x="340" y="492"/>
                </a:cxn>
                <a:cxn ang="0">
                  <a:pos x="346" y="480"/>
                </a:cxn>
                <a:cxn ang="0">
                  <a:pos x="346" y="58"/>
                </a:cxn>
                <a:cxn ang="0">
                  <a:pos x="340" y="46"/>
                </a:cxn>
                <a:cxn ang="0">
                  <a:pos x="328" y="40"/>
                </a:cxn>
                <a:cxn ang="0">
                  <a:pos x="122" y="40"/>
                </a:cxn>
                <a:cxn ang="0">
                  <a:pos x="118" y="32"/>
                </a:cxn>
                <a:cxn ang="0">
                  <a:pos x="110" y="28"/>
                </a:cxn>
                <a:cxn ang="0">
                  <a:pos x="104" y="30"/>
                </a:cxn>
                <a:cxn ang="0">
                  <a:pos x="98" y="36"/>
                </a:cxn>
                <a:cxn ang="0">
                  <a:pos x="98" y="46"/>
                </a:cxn>
                <a:cxn ang="0">
                  <a:pos x="68" y="134"/>
                </a:cxn>
                <a:cxn ang="0">
                  <a:pos x="42" y="40"/>
                </a:cxn>
                <a:cxn ang="0">
                  <a:pos x="18" y="40"/>
                </a:cxn>
                <a:cxn ang="0">
                  <a:pos x="38" y="18"/>
                </a:cxn>
                <a:cxn ang="0">
                  <a:pos x="358" y="18"/>
                </a:cxn>
                <a:cxn ang="0">
                  <a:pos x="358" y="464"/>
                </a:cxn>
                <a:cxn ang="0">
                  <a:pos x="366" y="462"/>
                </a:cxn>
                <a:cxn ang="0">
                  <a:pos x="376" y="452"/>
                </a:cxn>
                <a:cxn ang="0">
                  <a:pos x="376" y="18"/>
                </a:cxn>
                <a:cxn ang="0">
                  <a:pos x="376" y="10"/>
                </a:cxn>
                <a:cxn ang="0">
                  <a:pos x="366" y="2"/>
                </a:cxn>
                <a:cxn ang="0">
                  <a:pos x="358" y="0"/>
                </a:cxn>
              </a:cxnLst>
              <a:rect l="0" t="0" r="r" b="b"/>
              <a:pathLst>
                <a:path w="376" h="498">
                  <a:moveTo>
                    <a:pt x="358" y="0"/>
                  </a:moveTo>
                  <a:lnTo>
                    <a:pt x="112" y="0"/>
                  </a:lnTo>
                  <a:lnTo>
                    <a:pt x="112" y="0"/>
                  </a:lnTo>
                  <a:lnTo>
                    <a:pt x="76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2"/>
                  </a:lnTo>
                  <a:lnTo>
                    <a:pt x="4" y="28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2" y="488"/>
                  </a:lnTo>
                  <a:lnTo>
                    <a:pt x="6" y="492"/>
                  </a:lnTo>
                  <a:lnTo>
                    <a:pt x="12" y="496"/>
                  </a:lnTo>
                  <a:lnTo>
                    <a:pt x="18" y="498"/>
                  </a:lnTo>
                  <a:lnTo>
                    <a:pt x="328" y="498"/>
                  </a:lnTo>
                  <a:lnTo>
                    <a:pt x="328" y="498"/>
                  </a:lnTo>
                  <a:lnTo>
                    <a:pt x="334" y="496"/>
                  </a:lnTo>
                  <a:lnTo>
                    <a:pt x="340" y="492"/>
                  </a:lnTo>
                  <a:lnTo>
                    <a:pt x="344" y="488"/>
                  </a:lnTo>
                  <a:lnTo>
                    <a:pt x="346" y="480"/>
                  </a:lnTo>
                  <a:lnTo>
                    <a:pt x="346" y="58"/>
                  </a:lnTo>
                  <a:lnTo>
                    <a:pt x="346" y="58"/>
                  </a:lnTo>
                  <a:lnTo>
                    <a:pt x="344" y="52"/>
                  </a:lnTo>
                  <a:lnTo>
                    <a:pt x="340" y="46"/>
                  </a:lnTo>
                  <a:lnTo>
                    <a:pt x="334" y="42"/>
                  </a:lnTo>
                  <a:lnTo>
                    <a:pt x="328" y="40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20" y="36"/>
                  </a:lnTo>
                  <a:lnTo>
                    <a:pt x="118" y="32"/>
                  </a:lnTo>
                  <a:lnTo>
                    <a:pt x="114" y="30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04" y="30"/>
                  </a:lnTo>
                  <a:lnTo>
                    <a:pt x="102" y="32"/>
                  </a:lnTo>
                  <a:lnTo>
                    <a:pt x="98" y="36"/>
                  </a:lnTo>
                  <a:lnTo>
                    <a:pt x="98" y="40"/>
                  </a:lnTo>
                  <a:lnTo>
                    <a:pt x="98" y="46"/>
                  </a:lnTo>
                  <a:lnTo>
                    <a:pt x="98" y="162"/>
                  </a:lnTo>
                  <a:lnTo>
                    <a:pt x="68" y="134"/>
                  </a:lnTo>
                  <a:lnTo>
                    <a:pt x="42" y="162"/>
                  </a:lnTo>
                  <a:lnTo>
                    <a:pt x="42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38" y="18"/>
                  </a:lnTo>
                  <a:lnTo>
                    <a:pt x="94" y="18"/>
                  </a:lnTo>
                  <a:lnTo>
                    <a:pt x="358" y="18"/>
                  </a:lnTo>
                  <a:lnTo>
                    <a:pt x="358" y="464"/>
                  </a:lnTo>
                  <a:lnTo>
                    <a:pt x="358" y="464"/>
                  </a:lnTo>
                  <a:lnTo>
                    <a:pt x="358" y="464"/>
                  </a:lnTo>
                  <a:lnTo>
                    <a:pt x="366" y="462"/>
                  </a:lnTo>
                  <a:lnTo>
                    <a:pt x="372" y="458"/>
                  </a:lnTo>
                  <a:lnTo>
                    <a:pt x="376" y="452"/>
                  </a:lnTo>
                  <a:lnTo>
                    <a:pt x="376" y="446"/>
                  </a:lnTo>
                  <a:lnTo>
                    <a:pt x="376" y="18"/>
                  </a:lnTo>
                  <a:lnTo>
                    <a:pt x="376" y="18"/>
                  </a:lnTo>
                  <a:lnTo>
                    <a:pt x="376" y="10"/>
                  </a:lnTo>
                  <a:lnTo>
                    <a:pt x="372" y="6"/>
                  </a:lnTo>
                  <a:lnTo>
                    <a:pt x="366" y="2"/>
                  </a:lnTo>
                  <a:lnTo>
                    <a:pt x="358" y="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167690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后端实现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后端实现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燕尾形 9"/>
          <p:cNvSpPr/>
          <p:nvPr/>
        </p:nvSpPr>
        <p:spPr>
          <a:xfrm>
            <a:off x="1233310" y="3454884"/>
            <a:ext cx="2224363" cy="216024"/>
          </a:xfrm>
          <a:prstGeom prst="chevron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3699452" y="3454884"/>
            <a:ext cx="2224363" cy="216024"/>
          </a:xfrm>
          <a:prstGeom prst="chevron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185844" y="3454884"/>
            <a:ext cx="2224363" cy="216024"/>
          </a:xfrm>
          <a:prstGeom prst="chevron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8672237" y="3454884"/>
            <a:ext cx="2224363" cy="216024"/>
          </a:xfrm>
          <a:prstGeom prst="chevron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33310" y="1781076"/>
            <a:ext cx="1982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Maven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6411987" y="1781076"/>
            <a:ext cx="177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Servlet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8662099" y="3733332"/>
            <a:ext cx="194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JSON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99452" y="3733332"/>
            <a:ext cx="198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JDBC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0608709" y="3670908"/>
            <a:ext cx="0" cy="1240620"/>
          </a:xfrm>
          <a:prstGeom prst="line">
            <a:avLst/>
          </a:prstGeom>
          <a:noFill/>
          <a:ln w="9525" cap="flat" cmpd="sng" algn="ctr">
            <a:solidFill>
              <a:schemeClr val="accent4"/>
            </a:solidFill>
            <a:prstDash val="soli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8169791" y="2272443"/>
            <a:ext cx="0" cy="124062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5678257" y="3670908"/>
            <a:ext cx="0" cy="124062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3215894" y="2214264"/>
            <a:ext cx="0" cy="124062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22" name="文本框 21"/>
          <p:cNvSpPr txBox="1"/>
          <p:nvPr/>
        </p:nvSpPr>
        <p:spPr>
          <a:xfrm>
            <a:off x="2885470" y="3676180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1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01440" y="28939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2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71250" y="373830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3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319703" y="2824958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4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2894" y="2081248"/>
            <a:ext cx="22229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maven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实现包管理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23815" y="2081248"/>
            <a:ext cx="223958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Servlet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为前端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AJAX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提供服务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53089" y="4063507"/>
            <a:ext cx="228689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JDBC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实现数据持久化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313918" y="4063507"/>
            <a:ext cx="228689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JSON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为前端提供数据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后端实现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67" y="1592558"/>
            <a:ext cx="3255167" cy="45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前端实现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316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 smtClean="0"/>
              <a:t>内容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NO.1</a:t>
            </a:r>
            <a:r>
              <a:rPr lang="zh-CN" altLang="en-US" dirty="0"/>
              <a:t> </a:t>
            </a:r>
            <a:r>
              <a:rPr lang="zh-CN" altLang="en-US" dirty="0" smtClean="0"/>
              <a:t>需求分析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NO.2</a:t>
            </a:r>
            <a:r>
              <a:rPr lang="zh-CN" altLang="en-US" dirty="0"/>
              <a:t> </a:t>
            </a:r>
            <a:r>
              <a:rPr lang="zh-CN" altLang="en-US" dirty="0" smtClean="0"/>
              <a:t>数据仓库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NO.3</a:t>
            </a:r>
            <a:r>
              <a:rPr lang="zh-CN" altLang="en-US" dirty="0"/>
              <a:t> </a:t>
            </a:r>
            <a:r>
              <a:rPr lang="zh-CN" altLang="en-US" dirty="0" smtClean="0"/>
              <a:t>后端实现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NO.4</a:t>
            </a:r>
            <a:r>
              <a:rPr lang="zh-CN" altLang="en-US" dirty="0"/>
              <a:t> </a:t>
            </a:r>
            <a:r>
              <a:rPr lang="zh-CN" altLang="en-US" dirty="0" smtClean="0"/>
              <a:t>前端实现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NO.5</a:t>
            </a:r>
            <a:r>
              <a:rPr lang="zh-CN" altLang="en-US" dirty="0"/>
              <a:t> </a:t>
            </a:r>
            <a:r>
              <a:rPr lang="zh-CN" altLang="en-US" dirty="0" smtClean="0"/>
              <a:t>成果演示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前端实现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817865" y="1622125"/>
            <a:ext cx="4483339" cy="944875"/>
            <a:chOff x="817866" y="1622125"/>
            <a:chExt cx="4483339" cy="944875"/>
          </a:xfrm>
        </p:grpSpPr>
        <p:sp>
          <p:nvSpPr>
            <p:cNvPr id="5" name="文本框 8"/>
            <p:cNvSpPr txBox="1"/>
            <p:nvPr/>
          </p:nvSpPr>
          <p:spPr>
            <a:xfrm>
              <a:off x="817866" y="2074557"/>
              <a:ext cx="448333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/>
                  <a:ea typeface="微软雅黑"/>
                </a:rPr>
                <a:t>绘制图表（包括折线图、饼图、地图）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17866" y="1622125"/>
              <a:ext cx="1888530" cy="5256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Highcharts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817865" y="2880917"/>
            <a:ext cx="4483339" cy="944875"/>
            <a:chOff x="817866" y="1622125"/>
            <a:chExt cx="4483339" cy="944875"/>
          </a:xfrm>
        </p:grpSpPr>
        <p:sp>
          <p:nvSpPr>
            <p:cNvPr id="13" name="文本框 8"/>
            <p:cNvSpPr txBox="1"/>
            <p:nvPr/>
          </p:nvSpPr>
          <p:spPr>
            <a:xfrm>
              <a:off x="817866" y="2074557"/>
              <a:ext cx="448333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/>
                  <a:ea typeface="微软雅黑"/>
                </a:rPr>
                <a:t>导航栏、页面布局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17866" y="1622125"/>
              <a:ext cx="1720343" cy="5724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Bootstrap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17865" y="4139709"/>
            <a:ext cx="4483339" cy="944875"/>
            <a:chOff x="817866" y="1622125"/>
            <a:chExt cx="4483339" cy="944875"/>
          </a:xfrm>
        </p:grpSpPr>
        <p:sp>
          <p:nvSpPr>
            <p:cNvPr id="16" name="文本框 8"/>
            <p:cNvSpPr txBox="1"/>
            <p:nvPr/>
          </p:nvSpPr>
          <p:spPr>
            <a:xfrm>
              <a:off x="817866" y="2074557"/>
              <a:ext cx="448333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/>
                  <a:ea typeface="微软雅黑"/>
                </a:rPr>
                <a:t>通过</a:t>
              </a:r>
              <a:r>
                <a:rPr lang="en-US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/>
                  <a:ea typeface="微软雅黑"/>
                </a:rPr>
                <a:t>AJAX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/>
                  <a:ea typeface="微软雅黑"/>
                </a:rPr>
                <a:t>获取数据、将数据写入图表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17866" y="1622125"/>
              <a:ext cx="1278299" cy="5724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JQuery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35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前端实现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66" y="1592557"/>
            <a:ext cx="3836823" cy="44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成果演示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250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成果演示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TextBox 101"/>
          <p:cNvSpPr txBox="1"/>
          <p:nvPr/>
        </p:nvSpPr>
        <p:spPr>
          <a:xfrm>
            <a:off x="720067" y="1592558"/>
            <a:ext cx="1089762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http://aliyun.hellozjf.com:8080/container/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5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smtClean="0"/>
              <a:t>成果展示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周靖峰 </a:t>
            </a:r>
            <a:r>
              <a:rPr lang="en-US" altLang="zh-CN" dirty="0" smtClean="0"/>
              <a:t>| </a:t>
            </a:r>
            <a:r>
              <a:rPr lang="zh-CN" altLang="en-US" dirty="0" smtClean="0"/>
              <a:t>鄢立志 </a:t>
            </a:r>
            <a:r>
              <a:rPr lang="en-US" altLang="zh-CN" dirty="0" smtClean="0"/>
              <a:t>| </a:t>
            </a:r>
            <a:r>
              <a:rPr lang="zh-CN" altLang="en-US" dirty="0" smtClean="0"/>
              <a:t>丁榛 </a:t>
            </a:r>
            <a:r>
              <a:rPr lang="en-US" altLang="zh-CN" dirty="0" smtClean="0"/>
              <a:t>|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887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需求分析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需求分析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/>
          <a:stretch/>
        </p:blipFill>
        <p:spPr>
          <a:xfrm>
            <a:off x="0" y="1592558"/>
            <a:ext cx="4985032" cy="2799706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6851979" y="945578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accent1"/>
                </a:solidFill>
              </a:rPr>
              <a:t>活动从业人员总量监测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851979" y="2024675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accent1"/>
                </a:solidFill>
              </a:rPr>
              <a:t>集装箱运输行业从业人员流动率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851979" y="310153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accent1"/>
                </a:solidFill>
              </a:rPr>
              <a:t>平均作业天数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851979" y="417910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b="1" dirty="0">
                <a:solidFill>
                  <a:schemeClr val="accent1"/>
                </a:solidFill>
              </a:rPr>
              <a:t>作业人员籍贯分布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63" name="组 68"/>
          <p:cNvGrpSpPr/>
          <p:nvPr/>
        </p:nvGrpSpPr>
        <p:grpSpPr>
          <a:xfrm>
            <a:off x="507027" y="4575900"/>
            <a:ext cx="4176092" cy="682016"/>
            <a:chOff x="3951519" y="1334711"/>
            <a:chExt cx="2676683" cy="436511"/>
          </a:xfrm>
        </p:grpSpPr>
        <p:sp>
          <p:nvSpPr>
            <p:cNvPr id="64" name="文本框 8"/>
            <p:cNvSpPr txBox="1"/>
            <p:nvPr/>
          </p:nvSpPr>
          <p:spPr>
            <a:xfrm>
              <a:off x="3951519" y="1573456"/>
              <a:ext cx="2676683" cy="19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3951519" y="1334711"/>
              <a:ext cx="118404" cy="256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6" name="组合 57"/>
          <p:cNvGrpSpPr/>
          <p:nvPr/>
        </p:nvGrpSpPr>
        <p:grpSpPr>
          <a:xfrm>
            <a:off x="5970628" y="782793"/>
            <a:ext cx="707134" cy="707134"/>
            <a:chOff x="6271570" y="1647076"/>
            <a:chExt cx="707134" cy="707134"/>
          </a:xfrm>
        </p:grpSpPr>
        <p:sp>
          <p:nvSpPr>
            <p:cNvPr id="67" name="椭圆 66"/>
            <p:cNvSpPr/>
            <p:nvPr/>
          </p:nvSpPr>
          <p:spPr>
            <a:xfrm>
              <a:off x="6271570" y="1647076"/>
              <a:ext cx="707134" cy="70713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Freeform 217"/>
            <p:cNvSpPr>
              <a:spLocks noChangeAspect="1" noEditPoints="1"/>
            </p:cNvSpPr>
            <p:nvPr/>
          </p:nvSpPr>
          <p:spPr bwMode="auto">
            <a:xfrm>
              <a:off x="6421293" y="1777532"/>
              <a:ext cx="420069" cy="426790"/>
            </a:xfrm>
            <a:custGeom>
              <a:avLst/>
              <a:gdLst>
                <a:gd name="T0" fmla="*/ 49 w 125"/>
                <a:gd name="T1" fmla="*/ 16 h 127"/>
                <a:gd name="T2" fmla="*/ 36 w 125"/>
                <a:gd name="T3" fmla="*/ 18 h 127"/>
                <a:gd name="T4" fmla="*/ 25 w 125"/>
                <a:gd name="T5" fmla="*/ 26 h 127"/>
                <a:gd name="T6" fmla="*/ 18 w 125"/>
                <a:gd name="T7" fmla="*/ 37 h 127"/>
                <a:gd name="T8" fmla="*/ 15 w 125"/>
                <a:gd name="T9" fmla="*/ 50 h 127"/>
                <a:gd name="T10" fmla="*/ 18 w 125"/>
                <a:gd name="T11" fmla="*/ 64 h 127"/>
                <a:gd name="T12" fmla="*/ 25 w 125"/>
                <a:gd name="T13" fmla="*/ 75 h 127"/>
                <a:gd name="T14" fmla="*/ 36 w 125"/>
                <a:gd name="T15" fmla="*/ 81 h 127"/>
                <a:gd name="T16" fmla="*/ 49 w 125"/>
                <a:gd name="T17" fmla="*/ 85 h 127"/>
                <a:gd name="T18" fmla="*/ 63 w 125"/>
                <a:gd name="T19" fmla="*/ 81 h 127"/>
                <a:gd name="T20" fmla="*/ 73 w 125"/>
                <a:gd name="T21" fmla="*/ 75 h 127"/>
                <a:gd name="T22" fmla="*/ 81 w 125"/>
                <a:gd name="T23" fmla="*/ 64 h 127"/>
                <a:gd name="T24" fmla="*/ 84 w 125"/>
                <a:gd name="T25" fmla="*/ 50 h 127"/>
                <a:gd name="T26" fmla="*/ 81 w 125"/>
                <a:gd name="T27" fmla="*/ 37 h 127"/>
                <a:gd name="T28" fmla="*/ 73 w 125"/>
                <a:gd name="T29" fmla="*/ 26 h 127"/>
                <a:gd name="T30" fmla="*/ 63 w 125"/>
                <a:gd name="T31" fmla="*/ 18 h 127"/>
                <a:gd name="T32" fmla="*/ 49 w 125"/>
                <a:gd name="T33" fmla="*/ 16 h 127"/>
                <a:gd name="T34" fmla="*/ 49 w 125"/>
                <a:gd name="T35" fmla="*/ 0 h 127"/>
                <a:gd name="T36" fmla="*/ 68 w 125"/>
                <a:gd name="T37" fmla="*/ 4 h 127"/>
                <a:gd name="T38" fmla="*/ 85 w 125"/>
                <a:gd name="T39" fmla="*/ 16 h 127"/>
                <a:gd name="T40" fmla="*/ 95 w 125"/>
                <a:gd name="T41" fmla="*/ 31 h 127"/>
                <a:gd name="T42" fmla="*/ 99 w 125"/>
                <a:gd name="T43" fmla="*/ 50 h 127"/>
                <a:gd name="T44" fmla="*/ 97 w 125"/>
                <a:gd name="T45" fmla="*/ 64 h 127"/>
                <a:gd name="T46" fmla="*/ 91 w 125"/>
                <a:gd name="T47" fmla="*/ 77 h 127"/>
                <a:gd name="T48" fmla="*/ 91 w 125"/>
                <a:gd name="T49" fmla="*/ 78 h 127"/>
                <a:gd name="T50" fmla="*/ 122 w 125"/>
                <a:gd name="T51" fmla="*/ 109 h 127"/>
                <a:gd name="T52" fmla="*/ 124 w 125"/>
                <a:gd name="T53" fmla="*/ 113 h 127"/>
                <a:gd name="T54" fmla="*/ 125 w 125"/>
                <a:gd name="T55" fmla="*/ 116 h 127"/>
                <a:gd name="T56" fmla="*/ 124 w 125"/>
                <a:gd name="T57" fmla="*/ 120 h 127"/>
                <a:gd name="T58" fmla="*/ 122 w 125"/>
                <a:gd name="T59" fmla="*/ 123 h 127"/>
                <a:gd name="T60" fmla="*/ 119 w 125"/>
                <a:gd name="T61" fmla="*/ 126 h 127"/>
                <a:gd name="T62" fmla="*/ 115 w 125"/>
                <a:gd name="T63" fmla="*/ 127 h 127"/>
                <a:gd name="T64" fmla="*/ 111 w 125"/>
                <a:gd name="T65" fmla="*/ 126 h 127"/>
                <a:gd name="T66" fmla="*/ 107 w 125"/>
                <a:gd name="T67" fmla="*/ 123 h 127"/>
                <a:gd name="T68" fmla="*/ 77 w 125"/>
                <a:gd name="T69" fmla="*/ 93 h 127"/>
                <a:gd name="T70" fmla="*/ 76 w 125"/>
                <a:gd name="T71" fmla="*/ 92 h 127"/>
                <a:gd name="T72" fmla="*/ 64 w 125"/>
                <a:gd name="T73" fmla="*/ 98 h 127"/>
                <a:gd name="T74" fmla="*/ 49 w 125"/>
                <a:gd name="T75" fmla="*/ 101 h 127"/>
                <a:gd name="T76" fmla="*/ 30 w 125"/>
                <a:gd name="T77" fmla="*/ 97 h 127"/>
                <a:gd name="T78" fmla="*/ 14 w 125"/>
                <a:gd name="T79" fmla="*/ 85 h 127"/>
                <a:gd name="T80" fmla="*/ 4 w 125"/>
                <a:gd name="T81" fmla="*/ 69 h 127"/>
                <a:gd name="T82" fmla="*/ 0 w 125"/>
                <a:gd name="T83" fmla="*/ 50 h 127"/>
                <a:gd name="T84" fmla="*/ 4 w 125"/>
                <a:gd name="T85" fmla="*/ 31 h 127"/>
                <a:gd name="T86" fmla="*/ 14 w 125"/>
                <a:gd name="T87" fmla="*/ 16 h 127"/>
                <a:gd name="T88" fmla="*/ 30 w 125"/>
                <a:gd name="T89" fmla="*/ 4 h 127"/>
                <a:gd name="T90" fmla="*/ 49 w 125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27">
                  <a:moveTo>
                    <a:pt x="49" y="16"/>
                  </a:moveTo>
                  <a:lnTo>
                    <a:pt x="36" y="18"/>
                  </a:lnTo>
                  <a:lnTo>
                    <a:pt x="25" y="26"/>
                  </a:lnTo>
                  <a:lnTo>
                    <a:pt x="18" y="37"/>
                  </a:lnTo>
                  <a:lnTo>
                    <a:pt x="15" y="50"/>
                  </a:lnTo>
                  <a:lnTo>
                    <a:pt x="18" y="64"/>
                  </a:lnTo>
                  <a:lnTo>
                    <a:pt x="25" y="75"/>
                  </a:lnTo>
                  <a:lnTo>
                    <a:pt x="36" y="81"/>
                  </a:lnTo>
                  <a:lnTo>
                    <a:pt x="49" y="85"/>
                  </a:lnTo>
                  <a:lnTo>
                    <a:pt x="63" y="81"/>
                  </a:lnTo>
                  <a:lnTo>
                    <a:pt x="73" y="75"/>
                  </a:lnTo>
                  <a:lnTo>
                    <a:pt x="81" y="64"/>
                  </a:lnTo>
                  <a:lnTo>
                    <a:pt x="84" y="50"/>
                  </a:lnTo>
                  <a:lnTo>
                    <a:pt x="81" y="37"/>
                  </a:lnTo>
                  <a:lnTo>
                    <a:pt x="73" y="26"/>
                  </a:lnTo>
                  <a:lnTo>
                    <a:pt x="63" y="18"/>
                  </a:lnTo>
                  <a:lnTo>
                    <a:pt x="49" y="16"/>
                  </a:lnTo>
                  <a:close/>
                  <a:moveTo>
                    <a:pt x="49" y="0"/>
                  </a:moveTo>
                  <a:lnTo>
                    <a:pt x="68" y="4"/>
                  </a:lnTo>
                  <a:lnTo>
                    <a:pt x="85" y="16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7" y="64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122" y="109"/>
                  </a:lnTo>
                  <a:lnTo>
                    <a:pt x="124" y="113"/>
                  </a:lnTo>
                  <a:lnTo>
                    <a:pt x="125" y="116"/>
                  </a:lnTo>
                  <a:lnTo>
                    <a:pt x="124" y="120"/>
                  </a:lnTo>
                  <a:lnTo>
                    <a:pt x="122" y="123"/>
                  </a:lnTo>
                  <a:lnTo>
                    <a:pt x="119" y="126"/>
                  </a:lnTo>
                  <a:lnTo>
                    <a:pt x="115" y="127"/>
                  </a:lnTo>
                  <a:lnTo>
                    <a:pt x="111" y="126"/>
                  </a:lnTo>
                  <a:lnTo>
                    <a:pt x="107" y="123"/>
                  </a:lnTo>
                  <a:lnTo>
                    <a:pt x="77" y="93"/>
                  </a:lnTo>
                  <a:lnTo>
                    <a:pt x="76" y="92"/>
                  </a:lnTo>
                  <a:lnTo>
                    <a:pt x="64" y="98"/>
                  </a:lnTo>
                  <a:lnTo>
                    <a:pt x="49" y="101"/>
                  </a:lnTo>
                  <a:lnTo>
                    <a:pt x="30" y="97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9" name="组合 59"/>
          <p:cNvGrpSpPr/>
          <p:nvPr/>
        </p:nvGrpSpPr>
        <p:grpSpPr>
          <a:xfrm>
            <a:off x="5970628" y="2963517"/>
            <a:ext cx="707134" cy="707134"/>
            <a:chOff x="6271570" y="3827800"/>
            <a:chExt cx="707134" cy="707134"/>
          </a:xfrm>
        </p:grpSpPr>
        <p:sp>
          <p:nvSpPr>
            <p:cNvPr id="70" name="椭圆 69"/>
            <p:cNvSpPr/>
            <p:nvPr/>
          </p:nvSpPr>
          <p:spPr>
            <a:xfrm>
              <a:off x="6271570" y="3827800"/>
              <a:ext cx="707134" cy="707134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Freeform 218"/>
            <p:cNvSpPr>
              <a:spLocks noChangeAspect="1" noEditPoints="1"/>
            </p:cNvSpPr>
            <p:nvPr/>
          </p:nvSpPr>
          <p:spPr bwMode="auto">
            <a:xfrm>
              <a:off x="6421293" y="3970470"/>
              <a:ext cx="401217" cy="421794"/>
            </a:xfrm>
            <a:custGeom>
              <a:avLst/>
              <a:gdLst>
                <a:gd name="T0" fmla="*/ 61 w 117"/>
                <a:gd name="T1" fmla="*/ 38 h 123"/>
                <a:gd name="T2" fmla="*/ 72 w 117"/>
                <a:gd name="T3" fmla="*/ 43 h 123"/>
                <a:gd name="T4" fmla="*/ 76 w 117"/>
                <a:gd name="T5" fmla="*/ 47 h 123"/>
                <a:gd name="T6" fmla="*/ 63 w 117"/>
                <a:gd name="T7" fmla="*/ 62 h 123"/>
                <a:gd name="T8" fmla="*/ 61 w 117"/>
                <a:gd name="T9" fmla="*/ 59 h 123"/>
                <a:gd name="T10" fmla="*/ 54 w 117"/>
                <a:gd name="T11" fmla="*/ 57 h 123"/>
                <a:gd name="T12" fmla="*/ 49 w 117"/>
                <a:gd name="T13" fmla="*/ 59 h 123"/>
                <a:gd name="T14" fmla="*/ 24 w 117"/>
                <a:gd name="T15" fmla="*/ 83 h 123"/>
                <a:gd name="T16" fmla="*/ 20 w 117"/>
                <a:gd name="T17" fmla="*/ 88 h 123"/>
                <a:gd name="T18" fmla="*/ 20 w 117"/>
                <a:gd name="T19" fmla="*/ 94 h 123"/>
                <a:gd name="T20" fmla="*/ 24 w 117"/>
                <a:gd name="T21" fmla="*/ 100 h 123"/>
                <a:gd name="T22" fmla="*/ 27 w 117"/>
                <a:gd name="T23" fmla="*/ 102 h 123"/>
                <a:gd name="T24" fmla="*/ 33 w 117"/>
                <a:gd name="T25" fmla="*/ 104 h 123"/>
                <a:gd name="T26" fmla="*/ 38 w 117"/>
                <a:gd name="T27" fmla="*/ 102 h 123"/>
                <a:gd name="T28" fmla="*/ 51 w 117"/>
                <a:gd name="T29" fmla="*/ 91 h 123"/>
                <a:gd name="T30" fmla="*/ 58 w 117"/>
                <a:gd name="T31" fmla="*/ 88 h 123"/>
                <a:gd name="T32" fmla="*/ 65 w 117"/>
                <a:gd name="T33" fmla="*/ 91 h 123"/>
                <a:gd name="T34" fmla="*/ 67 w 117"/>
                <a:gd name="T35" fmla="*/ 97 h 123"/>
                <a:gd name="T36" fmla="*/ 65 w 117"/>
                <a:gd name="T37" fmla="*/ 104 h 123"/>
                <a:gd name="T38" fmla="*/ 45 w 117"/>
                <a:gd name="T39" fmla="*/ 121 h 123"/>
                <a:gd name="T40" fmla="*/ 33 w 117"/>
                <a:gd name="T41" fmla="*/ 123 h 123"/>
                <a:gd name="T42" fmla="*/ 11 w 117"/>
                <a:gd name="T43" fmla="*/ 114 h 123"/>
                <a:gd name="T44" fmla="*/ 3 w 117"/>
                <a:gd name="T45" fmla="*/ 102 h 123"/>
                <a:gd name="T46" fmla="*/ 3 w 117"/>
                <a:gd name="T47" fmla="*/ 79 h 123"/>
                <a:gd name="T48" fmla="*/ 32 w 117"/>
                <a:gd name="T49" fmla="*/ 47 h 123"/>
                <a:gd name="T50" fmla="*/ 54 w 117"/>
                <a:gd name="T51" fmla="*/ 38 h 123"/>
                <a:gd name="T52" fmla="*/ 97 w 117"/>
                <a:gd name="T53" fmla="*/ 3 h 123"/>
                <a:gd name="T54" fmla="*/ 108 w 117"/>
                <a:gd name="T55" fmla="*/ 9 h 123"/>
                <a:gd name="T56" fmla="*/ 117 w 117"/>
                <a:gd name="T57" fmla="*/ 32 h 123"/>
                <a:gd name="T58" fmla="*/ 108 w 117"/>
                <a:gd name="T59" fmla="*/ 54 h 123"/>
                <a:gd name="T60" fmla="*/ 75 w 117"/>
                <a:gd name="T61" fmla="*/ 83 h 123"/>
                <a:gd name="T62" fmla="*/ 63 w 117"/>
                <a:gd name="T63" fmla="*/ 85 h 123"/>
                <a:gd name="T64" fmla="*/ 42 w 117"/>
                <a:gd name="T65" fmla="*/ 76 h 123"/>
                <a:gd name="T66" fmla="*/ 54 w 117"/>
                <a:gd name="T67" fmla="*/ 62 h 123"/>
                <a:gd name="T68" fmla="*/ 58 w 117"/>
                <a:gd name="T69" fmla="*/ 64 h 123"/>
                <a:gd name="T70" fmla="*/ 63 w 117"/>
                <a:gd name="T71" fmla="*/ 66 h 123"/>
                <a:gd name="T72" fmla="*/ 70 w 117"/>
                <a:gd name="T73" fmla="*/ 64 h 123"/>
                <a:gd name="T74" fmla="*/ 95 w 117"/>
                <a:gd name="T75" fmla="*/ 41 h 123"/>
                <a:gd name="T76" fmla="*/ 97 w 117"/>
                <a:gd name="T77" fmla="*/ 36 h 123"/>
                <a:gd name="T78" fmla="*/ 97 w 117"/>
                <a:gd name="T79" fmla="*/ 29 h 123"/>
                <a:gd name="T80" fmla="*/ 95 w 117"/>
                <a:gd name="T81" fmla="*/ 24 h 123"/>
                <a:gd name="T82" fmla="*/ 91 w 117"/>
                <a:gd name="T83" fmla="*/ 21 h 123"/>
                <a:gd name="T84" fmla="*/ 86 w 117"/>
                <a:gd name="T85" fmla="*/ 19 h 123"/>
                <a:gd name="T86" fmla="*/ 79 w 117"/>
                <a:gd name="T87" fmla="*/ 21 h 123"/>
                <a:gd name="T88" fmla="*/ 67 w 117"/>
                <a:gd name="T89" fmla="*/ 32 h 123"/>
                <a:gd name="T90" fmla="*/ 61 w 117"/>
                <a:gd name="T91" fmla="*/ 34 h 123"/>
                <a:gd name="T92" fmla="*/ 54 w 117"/>
                <a:gd name="T93" fmla="*/ 32 h 123"/>
                <a:gd name="T94" fmla="*/ 51 w 117"/>
                <a:gd name="T95" fmla="*/ 25 h 123"/>
                <a:gd name="T96" fmla="*/ 54 w 117"/>
                <a:gd name="T97" fmla="*/ 19 h 123"/>
                <a:gd name="T98" fmla="*/ 74 w 117"/>
                <a:gd name="T99" fmla="*/ 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23">
                  <a:moveTo>
                    <a:pt x="54" y="38"/>
                  </a:moveTo>
                  <a:lnTo>
                    <a:pt x="61" y="38"/>
                  </a:lnTo>
                  <a:lnTo>
                    <a:pt x="66" y="41"/>
                  </a:lnTo>
                  <a:lnTo>
                    <a:pt x="72" y="43"/>
                  </a:lnTo>
                  <a:lnTo>
                    <a:pt x="75" y="45"/>
                  </a:lnTo>
                  <a:lnTo>
                    <a:pt x="76" y="47"/>
                  </a:lnTo>
                  <a:lnTo>
                    <a:pt x="78" y="47"/>
                  </a:lnTo>
                  <a:lnTo>
                    <a:pt x="63" y="62"/>
                  </a:lnTo>
                  <a:lnTo>
                    <a:pt x="62" y="60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9" y="59"/>
                  </a:lnTo>
                  <a:lnTo>
                    <a:pt x="46" y="60"/>
                  </a:lnTo>
                  <a:lnTo>
                    <a:pt x="24" y="83"/>
                  </a:lnTo>
                  <a:lnTo>
                    <a:pt x="21" y="85"/>
                  </a:lnTo>
                  <a:lnTo>
                    <a:pt x="20" y="88"/>
                  </a:lnTo>
                  <a:lnTo>
                    <a:pt x="20" y="91"/>
                  </a:lnTo>
                  <a:lnTo>
                    <a:pt x="20" y="94"/>
                  </a:lnTo>
                  <a:lnTo>
                    <a:pt x="21" y="97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7" y="102"/>
                  </a:lnTo>
                  <a:lnTo>
                    <a:pt x="31" y="104"/>
                  </a:lnTo>
                  <a:lnTo>
                    <a:pt x="33" y="104"/>
                  </a:lnTo>
                  <a:lnTo>
                    <a:pt x="36" y="104"/>
                  </a:lnTo>
                  <a:lnTo>
                    <a:pt x="38" y="102"/>
                  </a:lnTo>
                  <a:lnTo>
                    <a:pt x="41" y="100"/>
                  </a:lnTo>
                  <a:lnTo>
                    <a:pt x="51" y="91"/>
                  </a:lnTo>
                  <a:lnTo>
                    <a:pt x="54" y="89"/>
                  </a:lnTo>
                  <a:lnTo>
                    <a:pt x="58" y="88"/>
                  </a:lnTo>
                  <a:lnTo>
                    <a:pt x="61" y="89"/>
                  </a:lnTo>
                  <a:lnTo>
                    <a:pt x="65" y="91"/>
                  </a:lnTo>
                  <a:lnTo>
                    <a:pt x="66" y="94"/>
                  </a:lnTo>
                  <a:lnTo>
                    <a:pt x="67" y="97"/>
                  </a:lnTo>
                  <a:lnTo>
                    <a:pt x="66" y="101"/>
                  </a:lnTo>
                  <a:lnTo>
                    <a:pt x="65" y="104"/>
                  </a:lnTo>
                  <a:lnTo>
                    <a:pt x="55" y="114"/>
                  </a:lnTo>
                  <a:lnTo>
                    <a:pt x="45" y="121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21" y="121"/>
                  </a:lnTo>
                  <a:lnTo>
                    <a:pt x="11" y="114"/>
                  </a:lnTo>
                  <a:lnTo>
                    <a:pt x="10" y="113"/>
                  </a:lnTo>
                  <a:lnTo>
                    <a:pt x="3" y="102"/>
                  </a:lnTo>
                  <a:lnTo>
                    <a:pt x="0" y="91"/>
                  </a:lnTo>
                  <a:lnTo>
                    <a:pt x="3" y="79"/>
                  </a:lnTo>
                  <a:lnTo>
                    <a:pt x="10" y="70"/>
                  </a:lnTo>
                  <a:lnTo>
                    <a:pt x="32" y="47"/>
                  </a:lnTo>
                  <a:lnTo>
                    <a:pt x="42" y="40"/>
                  </a:lnTo>
                  <a:lnTo>
                    <a:pt x="54" y="38"/>
                  </a:lnTo>
                  <a:close/>
                  <a:moveTo>
                    <a:pt x="86" y="0"/>
                  </a:moveTo>
                  <a:lnTo>
                    <a:pt x="97" y="3"/>
                  </a:lnTo>
                  <a:lnTo>
                    <a:pt x="107" y="9"/>
                  </a:lnTo>
                  <a:lnTo>
                    <a:pt x="108" y="9"/>
                  </a:lnTo>
                  <a:lnTo>
                    <a:pt x="114" y="20"/>
                  </a:lnTo>
                  <a:lnTo>
                    <a:pt x="117" y="32"/>
                  </a:lnTo>
                  <a:lnTo>
                    <a:pt x="114" y="43"/>
                  </a:lnTo>
                  <a:lnTo>
                    <a:pt x="108" y="54"/>
                  </a:lnTo>
                  <a:lnTo>
                    <a:pt x="86" y="76"/>
                  </a:lnTo>
                  <a:lnTo>
                    <a:pt x="75" y="83"/>
                  </a:lnTo>
                  <a:lnTo>
                    <a:pt x="63" y="85"/>
                  </a:lnTo>
                  <a:lnTo>
                    <a:pt x="63" y="85"/>
                  </a:lnTo>
                  <a:lnTo>
                    <a:pt x="51" y="83"/>
                  </a:lnTo>
                  <a:lnTo>
                    <a:pt x="42" y="76"/>
                  </a:lnTo>
                  <a:lnTo>
                    <a:pt x="41" y="75"/>
                  </a:lnTo>
                  <a:lnTo>
                    <a:pt x="54" y="62"/>
                  </a:lnTo>
                  <a:lnTo>
                    <a:pt x="55" y="63"/>
                  </a:lnTo>
                  <a:lnTo>
                    <a:pt x="58" y="64"/>
                  </a:lnTo>
                  <a:lnTo>
                    <a:pt x="61" y="66"/>
                  </a:lnTo>
                  <a:lnTo>
                    <a:pt x="63" y="66"/>
                  </a:lnTo>
                  <a:lnTo>
                    <a:pt x="67" y="66"/>
                  </a:lnTo>
                  <a:lnTo>
                    <a:pt x="70" y="64"/>
                  </a:lnTo>
                  <a:lnTo>
                    <a:pt x="72" y="63"/>
                  </a:lnTo>
                  <a:lnTo>
                    <a:pt x="95" y="41"/>
                  </a:lnTo>
                  <a:lnTo>
                    <a:pt x="96" y="38"/>
                  </a:lnTo>
                  <a:lnTo>
                    <a:pt x="97" y="36"/>
                  </a:lnTo>
                  <a:lnTo>
                    <a:pt x="97" y="32"/>
                  </a:lnTo>
                  <a:lnTo>
                    <a:pt x="97" y="29"/>
                  </a:lnTo>
                  <a:lnTo>
                    <a:pt x="96" y="26"/>
                  </a:lnTo>
                  <a:lnTo>
                    <a:pt x="95" y="24"/>
                  </a:lnTo>
                  <a:lnTo>
                    <a:pt x="93" y="22"/>
                  </a:lnTo>
                  <a:lnTo>
                    <a:pt x="91" y="21"/>
                  </a:lnTo>
                  <a:lnTo>
                    <a:pt x="88" y="20"/>
                  </a:lnTo>
                  <a:lnTo>
                    <a:pt x="86" y="19"/>
                  </a:lnTo>
                  <a:lnTo>
                    <a:pt x="82" y="20"/>
                  </a:lnTo>
                  <a:lnTo>
                    <a:pt x="79" y="21"/>
                  </a:lnTo>
                  <a:lnTo>
                    <a:pt x="76" y="22"/>
                  </a:lnTo>
                  <a:lnTo>
                    <a:pt x="67" y="32"/>
                  </a:lnTo>
                  <a:lnTo>
                    <a:pt x="65" y="34"/>
                  </a:lnTo>
                  <a:lnTo>
                    <a:pt x="61" y="34"/>
                  </a:lnTo>
                  <a:lnTo>
                    <a:pt x="57" y="34"/>
                  </a:lnTo>
                  <a:lnTo>
                    <a:pt x="54" y="32"/>
                  </a:lnTo>
                  <a:lnTo>
                    <a:pt x="51" y="29"/>
                  </a:lnTo>
                  <a:lnTo>
                    <a:pt x="51" y="25"/>
                  </a:lnTo>
                  <a:lnTo>
                    <a:pt x="51" y="21"/>
                  </a:lnTo>
                  <a:lnTo>
                    <a:pt x="54" y="19"/>
                  </a:lnTo>
                  <a:lnTo>
                    <a:pt x="63" y="9"/>
                  </a:lnTo>
                  <a:lnTo>
                    <a:pt x="74" y="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2" name="组合 60"/>
          <p:cNvGrpSpPr/>
          <p:nvPr/>
        </p:nvGrpSpPr>
        <p:grpSpPr>
          <a:xfrm>
            <a:off x="5970628" y="4053468"/>
            <a:ext cx="707134" cy="707134"/>
            <a:chOff x="6271570" y="4917751"/>
            <a:chExt cx="707134" cy="707134"/>
          </a:xfrm>
        </p:grpSpPr>
        <p:sp>
          <p:nvSpPr>
            <p:cNvPr id="73" name="椭圆 72"/>
            <p:cNvSpPr/>
            <p:nvPr/>
          </p:nvSpPr>
          <p:spPr>
            <a:xfrm>
              <a:off x="6271570" y="4917751"/>
              <a:ext cx="707134" cy="707134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Freeform 219"/>
            <p:cNvSpPr>
              <a:spLocks noChangeAspect="1" noEditPoints="1"/>
            </p:cNvSpPr>
            <p:nvPr/>
          </p:nvSpPr>
          <p:spPr bwMode="auto">
            <a:xfrm>
              <a:off x="6430042" y="5008581"/>
              <a:ext cx="399745" cy="512805"/>
            </a:xfrm>
            <a:custGeom>
              <a:avLst/>
              <a:gdLst>
                <a:gd name="T0" fmla="*/ 49 w 99"/>
                <a:gd name="T1" fmla="*/ 17 h 127"/>
                <a:gd name="T2" fmla="*/ 36 w 99"/>
                <a:gd name="T3" fmla="*/ 21 h 127"/>
                <a:gd name="T4" fmla="*/ 26 w 99"/>
                <a:gd name="T5" fmla="*/ 31 h 127"/>
                <a:gd name="T6" fmla="*/ 22 w 99"/>
                <a:gd name="T7" fmla="*/ 46 h 127"/>
                <a:gd name="T8" fmla="*/ 26 w 99"/>
                <a:gd name="T9" fmla="*/ 60 h 127"/>
                <a:gd name="T10" fmla="*/ 36 w 99"/>
                <a:gd name="T11" fmla="*/ 69 h 127"/>
                <a:gd name="T12" fmla="*/ 49 w 99"/>
                <a:gd name="T13" fmla="*/ 73 h 127"/>
                <a:gd name="T14" fmla="*/ 64 w 99"/>
                <a:gd name="T15" fmla="*/ 69 h 127"/>
                <a:gd name="T16" fmla="*/ 74 w 99"/>
                <a:gd name="T17" fmla="*/ 60 h 127"/>
                <a:gd name="T18" fmla="*/ 78 w 99"/>
                <a:gd name="T19" fmla="*/ 46 h 127"/>
                <a:gd name="T20" fmla="*/ 74 w 99"/>
                <a:gd name="T21" fmla="*/ 31 h 127"/>
                <a:gd name="T22" fmla="*/ 64 w 99"/>
                <a:gd name="T23" fmla="*/ 21 h 127"/>
                <a:gd name="T24" fmla="*/ 49 w 99"/>
                <a:gd name="T25" fmla="*/ 17 h 127"/>
                <a:gd name="T26" fmla="*/ 49 w 99"/>
                <a:gd name="T27" fmla="*/ 0 h 127"/>
                <a:gd name="T28" fmla="*/ 69 w 99"/>
                <a:gd name="T29" fmla="*/ 4 h 127"/>
                <a:gd name="T30" fmla="*/ 85 w 99"/>
                <a:gd name="T31" fmla="*/ 14 h 127"/>
                <a:gd name="T32" fmla="*/ 95 w 99"/>
                <a:gd name="T33" fmla="*/ 30 h 127"/>
                <a:gd name="T34" fmla="*/ 99 w 99"/>
                <a:gd name="T35" fmla="*/ 50 h 127"/>
                <a:gd name="T36" fmla="*/ 99 w 99"/>
                <a:gd name="T37" fmla="*/ 55 h 127"/>
                <a:gd name="T38" fmla="*/ 97 w 99"/>
                <a:gd name="T39" fmla="*/ 72 h 127"/>
                <a:gd name="T40" fmla="*/ 89 w 99"/>
                <a:gd name="T41" fmla="*/ 89 h 127"/>
                <a:gd name="T42" fmla="*/ 80 w 99"/>
                <a:gd name="T43" fmla="*/ 102 h 127"/>
                <a:gd name="T44" fmla="*/ 69 w 99"/>
                <a:gd name="T45" fmla="*/ 113 h 127"/>
                <a:gd name="T46" fmla="*/ 60 w 99"/>
                <a:gd name="T47" fmla="*/ 120 h 127"/>
                <a:gd name="T48" fmla="*/ 53 w 99"/>
                <a:gd name="T49" fmla="*/ 126 h 127"/>
                <a:gd name="T50" fmla="*/ 51 w 99"/>
                <a:gd name="T51" fmla="*/ 127 h 127"/>
                <a:gd name="T52" fmla="*/ 48 w 99"/>
                <a:gd name="T53" fmla="*/ 126 h 127"/>
                <a:gd name="T54" fmla="*/ 43 w 99"/>
                <a:gd name="T55" fmla="*/ 122 h 127"/>
                <a:gd name="T56" fmla="*/ 34 w 99"/>
                <a:gd name="T57" fmla="*/ 115 h 127"/>
                <a:gd name="T58" fmla="*/ 25 w 99"/>
                <a:gd name="T59" fmla="*/ 106 h 127"/>
                <a:gd name="T60" fmla="*/ 15 w 99"/>
                <a:gd name="T61" fmla="*/ 94 h 127"/>
                <a:gd name="T62" fmla="*/ 8 w 99"/>
                <a:gd name="T63" fmla="*/ 80 h 127"/>
                <a:gd name="T64" fmla="*/ 2 w 99"/>
                <a:gd name="T65" fmla="*/ 65 h 127"/>
                <a:gd name="T66" fmla="*/ 1 w 99"/>
                <a:gd name="T67" fmla="*/ 58 h 127"/>
                <a:gd name="T68" fmla="*/ 0 w 99"/>
                <a:gd name="T69" fmla="*/ 50 h 127"/>
                <a:gd name="T70" fmla="*/ 4 w 99"/>
                <a:gd name="T71" fmla="*/ 30 h 127"/>
                <a:gd name="T72" fmla="*/ 14 w 99"/>
                <a:gd name="T73" fmla="*/ 14 h 127"/>
                <a:gd name="T74" fmla="*/ 30 w 99"/>
                <a:gd name="T75" fmla="*/ 4 h 127"/>
                <a:gd name="T76" fmla="*/ 49 w 99"/>
                <a:gd name="T7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27">
                  <a:moveTo>
                    <a:pt x="49" y="17"/>
                  </a:moveTo>
                  <a:lnTo>
                    <a:pt x="36" y="21"/>
                  </a:lnTo>
                  <a:lnTo>
                    <a:pt x="26" y="31"/>
                  </a:lnTo>
                  <a:lnTo>
                    <a:pt x="22" y="46"/>
                  </a:lnTo>
                  <a:lnTo>
                    <a:pt x="26" y="60"/>
                  </a:lnTo>
                  <a:lnTo>
                    <a:pt x="36" y="69"/>
                  </a:lnTo>
                  <a:lnTo>
                    <a:pt x="49" y="73"/>
                  </a:lnTo>
                  <a:lnTo>
                    <a:pt x="64" y="69"/>
                  </a:lnTo>
                  <a:lnTo>
                    <a:pt x="74" y="60"/>
                  </a:lnTo>
                  <a:lnTo>
                    <a:pt x="78" y="46"/>
                  </a:lnTo>
                  <a:lnTo>
                    <a:pt x="74" y="31"/>
                  </a:lnTo>
                  <a:lnTo>
                    <a:pt x="64" y="21"/>
                  </a:lnTo>
                  <a:lnTo>
                    <a:pt x="49" y="17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4"/>
                  </a:lnTo>
                  <a:lnTo>
                    <a:pt x="95" y="30"/>
                  </a:lnTo>
                  <a:lnTo>
                    <a:pt x="99" y="50"/>
                  </a:lnTo>
                  <a:lnTo>
                    <a:pt x="99" y="55"/>
                  </a:lnTo>
                  <a:lnTo>
                    <a:pt x="97" y="72"/>
                  </a:lnTo>
                  <a:lnTo>
                    <a:pt x="89" y="89"/>
                  </a:lnTo>
                  <a:lnTo>
                    <a:pt x="80" y="102"/>
                  </a:lnTo>
                  <a:lnTo>
                    <a:pt x="69" y="113"/>
                  </a:lnTo>
                  <a:lnTo>
                    <a:pt x="60" y="120"/>
                  </a:lnTo>
                  <a:lnTo>
                    <a:pt x="53" y="126"/>
                  </a:lnTo>
                  <a:lnTo>
                    <a:pt x="51" y="127"/>
                  </a:lnTo>
                  <a:lnTo>
                    <a:pt x="48" y="126"/>
                  </a:lnTo>
                  <a:lnTo>
                    <a:pt x="43" y="122"/>
                  </a:lnTo>
                  <a:lnTo>
                    <a:pt x="34" y="115"/>
                  </a:lnTo>
                  <a:lnTo>
                    <a:pt x="25" y="106"/>
                  </a:lnTo>
                  <a:lnTo>
                    <a:pt x="15" y="94"/>
                  </a:lnTo>
                  <a:lnTo>
                    <a:pt x="8" y="80"/>
                  </a:lnTo>
                  <a:lnTo>
                    <a:pt x="2" y="65"/>
                  </a:lnTo>
                  <a:lnTo>
                    <a:pt x="1" y="58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5" name="组合 58"/>
          <p:cNvGrpSpPr/>
          <p:nvPr/>
        </p:nvGrpSpPr>
        <p:grpSpPr>
          <a:xfrm>
            <a:off x="5970628" y="1874272"/>
            <a:ext cx="707134" cy="707134"/>
            <a:chOff x="6271570" y="2738555"/>
            <a:chExt cx="707134" cy="707134"/>
          </a:xfrm>
        </p:grpSpPr>
        <p:sp>
          <p:nvSpPr>
            <p:cNvPr id="76" name="椭圆 75"/>
            <p:cNvSpPr/>
            <p:nvPr/>
          </p:nvSpPr>
          <p:spPr>
            <a:xfrm>
              <a:off x="6271570" y="2738555"/>
              <a:ext cx="707134" cy="707134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Freeform 221"/>
            <p:cNvSpPr>
              <a:spLocks noChangeAspect="1"/>
            </p:cNvSpPr>
            <p:nvPr/>
          </p:nvSpPr>
          <p:spPr bwMode="auto">
            <a:xfrm>
              <a:off x="6383193" y="2874389"/>
              <a:ext cx="456309" cy="437911"/>
            </a:xfrm>
            <a:custGeom>
              <a:avLst/>
              <a:gdLst>
                <a:gd name="T0" fmla="*/ 61 w 124"/>
                <a:gd name="T1" fmla="*/ 0 h 119"/>
                <a:gd name="T2" fmla="*/ 82 w 124"/>
                <a:gd name="T3" fmla="*/ 38 h 119"/>
                <a:gd name="T4" fmla="*/ 124 w 124"/>
                <a:gd name="T5" fmla="*/ 45 h 119"/>
                <a:gd name="T6" fmla="*/ 95 w 124"/>
                <a:gd name="T7" fmla="*/ 77 h 119"/>
                <a:gd name="T8" fmla="*/ 101 w 124"/>
                <a:gd name="T9" fmla="*/ 119 h 119"/>
                <a:gd name="T10" fmla="*/ 61 w 124"/>
                <a:gd name="T11" fmla="*/ 100 h 119"/>
                <a:gd name="T12" fmla="*/ 23 w 124"/>
                <a:gd name="T13" fmla="*/ 119 h 119"/>
                <a:gd name="T14" fmla="*/ 29 w 124"/>
                <a:gd name="T15" fmla="*/ 77 h 119"/>
                <a:gd name="T16" fmla="*/ 0 w 124"/>
                <a:gd name="T17" fmla="*/ 45 h 119"/>
                <a:gd name="T18" fmla="*/ 42 w 124"/>
                <a:gd name="T19" fmla="*/ 38 h 119"/>
                <a:gd name="T20" fmla="*/ 61 w 124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19">
                  <a:moveTo>
                    <a:pt x="61" y="0"/>
                  </a:moveTo>
                  <a:lnTo>
                    <a:pt x="82" y="38"/>
                  </a:lnTo>
                  <a:lnTo>
                    <a:pt x="124" y="45"/>
                  </a:lnTo>
                  <a:lnTo>
                    <a:pt x="95" y="77"/>
                  </a:lnTo>
                  <a:lnTo>
                    <a:pt x="101" y="119"/>
                  </a:lnTo>
                  <a:lnTo>
                    <a:pt x="61" y="100"/>
                  </a:lnTo>
                  <a:lnTo>
                    <a:pt x="23" y="119"/>
                  </a:lnTo>
                  <a:lnTo>
                    <a:pt x="29" y="77"/>
                  </a:lnTo>
                  <a:lnTo>
                    <a:pt x="0" y="45"/>
                  </a:lnTo>
                  <a:lnTo>
                    <a:pt x="42" y="3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6851979" y="5256678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b="1" dirty="0">
                <a:solidFill>
                  <a:schemeClr val="accent1"/>
                </a:solidFill>
              </a:rPr>
              <a:t>累计作业人员占比分析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970628" y="5093893"/>
            <a:ext cx="707134" cy="707134"/>
            <a:chOff x="6271570" y="1647076"/>
            <a:chExt cx="707134" cy="707134"/>
          </a:xfrm>
        </p:grpSpPr>
        <p:sp>
          <p:nvSpPr>
            <p:cNvPr id="34" name="椭圆 33"/>
            <p:cNvSpPr/>
            <p:nvPr/>
          </p:nvSpPr>
          <p:spPr>
            <a:xfrm>
              <a:off x="6271570" y="1647076"/>
              <a:ext cx="707134" cy="70713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Freeform 217"/>
            <p:cNvSpPr>
              <a:spLocks noChangeAspect="1" noEditPoints="1"/>
            </p:cNvSpPr>
            <p:nvPr/>
          </p:nvSpPr>
          <p:spPr bwMode="auto">
            <a:xfrm>
              <a:off x="6421293" y="1777532"/>
              <a:ext cx="420069" cy="426790"/>
            </a:xfrm>
            <a:custGeom>
              <a:avLst/>
              <a:gdLst>
                <a:gd name="T0" fmla="*/ 49 w 125"/>
                <a:gd name="T1" fmla="*/ 16 h 127"/>
                <a:gd name="T2" fmla="*/ 36 w 125"/>
                <a:gd name="T3" fmla="*/ 18 h 127"/>
                <a:gd name="T4" fmla="*/ 25 w 125"/>
                <a:gd name="T5" fmla="*/ 26 h 127"/>
                <a:gd name="T6" fmla="*/ 18 w 125"/>
                <a:gd name="T7" fmla="*/ 37 h 127"/>
                <a:gd name="T8" fmla="*/ 15 w 125"/>
                <a:gd name="T9" fmla="*/ 50 h 127"/>
                <a:gd name="T10" fmla="*/ 18 w 125"/>
                <a:gd name="T11" fmla="*/ 64 h 127"/>
                <a:gd name="T12" fmla="*/ 25 w 125"/>
                <a:gd name="T13" fmla="*/ 75 h 127"/>
                <a:gd name="T14" fmla="*/ 36 w 125"/>
                <a:gd name="T15" fmla="*/ 81 h 127"/>
                <a:gd name="T16" fmla="*/ 49 w 125"/>
                <a:gd name="T17" fmla="*/ 85 h 127"/>
                <a:gd name="T18" fmla="*/ 63 w 125"/>
                <a:gd name="T19" fmla="*/ 81 h 127"/>
                <a:gd name="T20" fmla="*/ 73 w 125"/>
                <a:gd name="T21" fmla="*/ 75 h 127"/>
                <a:gd name="T22" fmla="*/ 81 w 125"/>
                <a:gd name="T23" fmla="*/ 64 h 127"/>
                <a:gd name="T24" fmla="*/ 84 w 125"/>
                <a:gd name="T25" fmla="*/ 50 h 127"/>
                <a:gd name="T26" fmla="*/ 81 w 125"/>
                <a:gd name="T27" fmla="*/ 37 h 127"/>
                <a:gd name="T28" fmla="*/ 73 w 125"/>
                <a:gd name="T29" fmla="*/ 26 h 127"/>
                <a:gd name="T30" fmla="*/ 63 w 125"/>
                <a:gd name="T31" fmla="*/ 18 h 127"/>
                <a:gd name="T32" fmla="*/ 49 w 125"/>
                <a:gd name="T33" fmla="*/ 16 h 127"/>
                <a:gd name="T34" fmla="*/ 49 w 125"/>
                <a:gd name="T35" fmla="*/ 0 h 127"/>
                <a:gd name="T36" fmla="*/ 68 w 125"/>
                <a:gd name="T37" fmla="*/ 4 h 127"/>
                <a:gd name="T38" fmla="*/ 85 w 125"/>
                <a:gd name="T39" fmla="*/ 16 h 127"/>
                <a:gd name="T40" fmla="*/ 95 w 125"/>
                <a:gd name="T41" fmla="*/ 31 h 127"/>
                <a:gd name="T42" fmla="*/ 99 w 125"/>
                <a:gd name="T43" fmla="*/ 50 h 127"/>
                <a:gd name="T44" fmla="*/ 97 w 125"/>
                <a:gd name="T45" fmla="*/ 64 h 127"/>
                <a:gd name="T46" fmla="*/ 91 w 125"/>
                <a:gd name="T47" fmla="*/ 77 h 127"/>
                <a:gd name="T48" fmla="*/ 91 w 125"/>
                <a:gd name="T49" fmla="*/ 78 h 127"/>
                <a:gd name="T50" fmla="*/ 122 w 125"/>
                <a:gd name="T51" fmla="*/ 109 h 127"/>
                <a:gd name="T52" fmla="*/ 124 w 125"/>
                <a:gd name="T53" fmla="*/ 113 h 127"/>
                <a:gd name="T54" fmla="*/ 125 w 125"/>
                <a:gd name="T55" fmla="*/ 116 h 127"/>
                <a:gd name="T56" fmla="*/ 124 w 125"/>
                <a:gd name="T57" fmla="*/ 120 h 127"/>
                <a:gd name="T58" fmla="*/ 122 w 125"/>
                <a:gd name="T59" fmla="*/ 123 h 127"/>
                <a:gd name="T60" fmla="*/ 119 w 125"/>
                <a:gd name="T61" fmla="*/ 126 h 127"/>
                <a:gd name="T62" fmla="*/ 115 w 125"/>
                <a:gd name="T63" fmla="*/ 127 h 127"/>
                <a:gd name="T64" fmla="*/ 111 w 125"/>
                <a:gd name="T65" fmla="*/ 126 h 127"/>
                <a:gd name="T66" fmla="*/ 107 w 125"/>
                <a:gd name="T67" fmla="*/ 123 h 127"/>
                <a:gd name="T68" fmla="*/ 77 w 125"/>
                <a:gd name="T69" fmla="*/ 93 h 127"/>
                <a:gd name="T70" fmla="*/ 76 w 125"/>
                <a:gd name="T71" fmla="*/ 92 h 127"/>
                <a:gd name="T72" fmla="*/ 64 w 125"/>
                <a:gd name="T73" fmla="*/ 98 h 127"/>
                <a:gd name="T74" fmla="*/ 49 w 125"/>
                <a:gd name="T75" fmla="*/ 101 h 127"/>
                <a:gd name="T76" fmla="*/ 30 w 125"/>
                <a:gd name="T77" fmla="*/ 97 h 127"/>
                <a:gd name="T78" fmla="*/ 14 w 125"/>
                <a:gd name="T79" fmla="*/ 85 h 127"/>
                <a:gd name="T80" fmla="*/ 4 w 125"/>
                <a:gd name="T81" fmla="*/ 69 h 127"/>
                <a:gd name="T82" fmla="*/ 0 w 125"/>
                <a:gd name="T83" fmla="*/ 50 h 127"/>
                <a:gd name="T84" fmla="*/ 4 w 125"/>
                <a:gd name="T85" fmla="*/ 31 h 127"/>
                <a:gd name="T86" fmla="*/ 14 w 125"/>
                <a:gd name="T87" fmla="*/ 16 h 127"/>
                <a:gd name="T88" fmla="*/ 30 w 125"/>
                <a:gd name="T89" fmla="*/ 4 h 127"/>
                <a:gd name="T90" fmla="*/ 49 w 125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27">
                  <a:moveTo>
                    <a:pt x="49" y="16"/>
                  </a:moveTo>
                  <a:lnTo>
                    <a:pt x="36" y="18"/>
                  </a:lnTo>
                  <a:lnTo>
                    <a:pt x="25" y="26"/>
                  </a:lnTo>
                  <a:lnTo>
                    <a:pt x="18" y="37"/>
                  </a:lnTo>
                  <a:lnTo>
                    <a:pt x="15" y="50"/>
                  </a:lnTo>
                  <a:lnTo>
                    <a:pt x="18" y="64"/>
                  </a:lnTo>
                  <a:lnTo>
                    <a:pt x="25" y="75"/>
                  </a:lnTo>
                  <a:lnTo>
                    <a:pt x="36" y="81"/>
                  </a:lnTo>
                  <a:lnTo>
                    <a:pt x="49" y="85"/>
                  </a:lnTo>
                  <a:lnTo>
                    <a:pt x="63" y="81"/>
                  </a:lnTo>
                  <a:lnTo>
                    <a:pt x="73" y="75"/>
                  </a:lnTo>
                  <a:lnTo>
                    <a:pt x="81" y="64"/>
                  </a:lnTo>
                  <a:lnTo>
                    <a:pt x="84" y="50"/>
                  </a:lnTo>
                  <a:lnTo>
                    <a:pt x="81" y="37"/>
                  </a:lnTo>
                  <a:lnTo>
                    <a:pt x="73" y="26"/>
                  </a:lnTo>
                  <a:lnTo>
                    <a:pt x="63" y="18"/>
                  </a:lnTo>
                  <a:lnTo>
                    <a:pt x="49" y="16"/>
                  </a:lnTo>
                  <a:close/>
                  <a:moveTo>
                    <a:pt x="49" y="0"/>
                  </a:moveTo>
                  <a:lnTo>
                    <a:pt x="68" y="4"/>
                  </a:lnTo>
                  <a:lnTo>
                    <a:pt x="85" y="16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7" y="64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122" y="109"/>
                  </a:lnTo>
                  <a:lnTo>
                    <a:pt x="124" y="113"/>
                  </a:lnTo>
                  <a:lnTo>
                    <a:pt x="125" y="116"/>
                  </a:lnTo>
                  <a:lnTo>
                    <a:pt x="124" y="120"/>
                  </a:lnTo>
                  <a:lnTo>
                    <a:pt x="122" y="123"/>
                  </a:lnTo>
                  <a:lnTo>
                    <a:pt x="119" y="126"/>
                  </a:lnTo>
                  <a:lnTo>
                    <a:pt x="115" y="127"/>
                  </a:lnTo>
                  <a:lnTo>
                    <a:pt x="111" y="126"/>
                  </a:lnTo>
                  <a:lnTo>
                    <a:pt x="107" y="123"/>
                  </a:lnTo>
                  <a:lnTo>
                    <a:pt x="77" y="93"/>
                  </a:lnTo>
                  <a:lnTo>
                    <a:pt x="76" y="92"/>
                  </a:lnTo>
                  <a:lnTo>
                    <a:pt x="64" y="98"/>
                  </a:lnTo>
                  <a:lnTo>
                    <a:pt x="49" y="101"/>
                  </a:lnTo>
                  <a:lnTo>
                    <a:pt x="30" y="97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46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需求分析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右箭头标注 4"/>
          <p:cNvSpPr/>
          <p:nvPr/>
        </p:nvSpPr>
        <p:spPr>
          <a:xfrm>
            <a:off x="6215445" y="3239479"/>
            <a:ext cx="2116325" cy="1939966"/>
          </a:xfrm>
          <a:prstGeom prst="right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左箭头标注 5"/>
          <p:cNvSpPr/>
          <p:nvPr/>
        </p:nvSpPr>
        <p:spPr>
          <a:xfrm>
            <a:off x="3940266" y="3239479"/>
            <a:ext cx="2121348" cy="1939966"/>
          </a:xfrm>
          <a:prstGeom prst="leftArrow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35045" y="2216333"/>
            <a:ext cx="871042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根据集装箱物流园区（场站）提还箱数据，提取驾驶员手机号，对活动的驾驶员总量情况进行监测，并按时间统计展示，同时展现其同比环比情况。</a:t>
            </a:r>
          </a:p>
        </p:txBody>
      </p:sp>
      <p:sp>
        <p:nvSpPr>
          <p:cNvPr id="8" name="矩形 7"/>
          <p:cNvSpPr/>
          <p:nvPr/>
        </p:nvSpPr>
        <p:spPr>
          <a:xfrm>
            <a:off x="1429576" y="1492329"/>
            <a:ext cx="3775393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活动从业人员总量监测</a:t>
            </a:r>
          </a:p>
        </p:txBody>
      </p:sp>
      <p:grpSp>
        <p:nvGrpSpPr>
          <p:cNvPr id="9" name="组合 9"/>
          <p:cNvGrpSpPr/>
          <p:nvPr/>
        </p:nvGrpSpPr>
        <p:grpSpPr>
          <a:xfrm>
            <a:off x="4951794" y="3994385"/>
            <a:ext cx="655840" cy="430154"/>
            <a:chOff x="4302125" y="3251994"/>
            <a:chExt cx="539750" cy="354012"/>
          </a:xfrm>
          <a:solidFill>
            <a:schemeClr val="bg1"/>
          </a:solidFill>
        </p:grpSpPr>
        <p:sp>
          <p:nvSpPr>
            <p:cNvPr id="10" name="Freeform 444"/>
            <p:cNvSpPr>
              <a:spLocks noEditPoints="1"/>
            </p:cNvSpPr>
            <p:nvPr/>
          </p:nvSpPr>
          <p:spPr bwMode="auto">
            <a:xfrm>
              <a:off x="4302125" y="3366294"/>
              <a:ext cx="539750" cy="239712"/>
            </a:xfrm>
            <a:custGeom>
              <a:avLst/>
              <a:gdLst>
                <a:gd name="T0" fmla="*/ 112 w 340"/>
                <a:gd name="T1" fmla="*/ 127 h 151"/>
                <a:gd name="T2" fmla="*/ 122 w 340"/>
                <a:gd name="T3" fmla="*/ 123 h 151"/>
                <a:gd name="T4" fmla="*/ 126 w 340"/>
                <a:gd name="T5" fmla="*/ 113 h 151"/>
                <a:gd name="T6" fmla="*/ 126 w 340"/>
                <a:gd name="T7" fmla="*/ 37 h 151"/>
                <a:gd name="T8" fmla="*/ 122 w 340"/>
                <a:gd name="T9" fmla="*/ 28 h 151"/>
                <a:gd name="T10" fmla="*/ 112 w 340"/>
                <a:gd name="T11" fmla="*/ 24 h 151"/>
                <a:gd name="T12" fmla="*/ 36 w 340"/>
                <a:gd name="T13" fmla="*/ 24 h 151"/>
                <a:gd name="T14" fmla="*/ 27 w 340"/>
                <a:gd name="T15" fmla="*/ 28 h 151"/>
                <a:gd name="T16" fmla="*/ 23 w 340"/>
                <a:gd name="T17" fmla="*/ 37 h 151"/>
                <a:gd name="T18" fmla="*/ 23 w 340"/>
                <a:gd name="T19" fmla="*/ 113 h 151"/>
                <a:gd name="T20" fmla="*/ 27 w 340"/>
                <a:gd name="T21" fmla="*/ 123 h 151"/>
                <a:gd name="T22" fmla="*/ 36 w 340"/>
                <a:gd name="T23" fmla="*/ 127 h 151"/>
                <a:gd name="T24" fmla="*/ 302 w 340"/>
                <a:gd name="T25" fmla="*/ 127 h 151"/>
                <a:gd name="T26" fmla="*/ 307 w 340"/>
                <a:gd name="T27" fmla="*/ 126 h 151"/>
                <a:gd name="T28" fmla="*/ 314 w 340"/>
                <a:gd name="T29" fmla="*/ 118 h 151"/>
                <a:gd name="T30" fmla="*/ 315 w 340"/>
                <a:gd name="T31" fmla="*/ 37 h 151"/>
                <a:gd name="T32" fmla="*/ 314 w 340"/>
                <a:gd name="T33" fmla="*/ 32 h 151"/>
                <a:gd name="T34" fmla="*/ 307 w 340"/>
                <a:gd name="T35" fmla="*/ 26 h 151"/>
                <a:gd name="T36" fmla="*/ 226 w 340"/>
                <a:gd name="T37" fmla="*/ 24 h 151"/>
                <a:gd name="T38" fmla="*/ 221 w 340"/>
                <a:gd name="T39" fmla="*/ 26 h 151"/>
                <a:gd name="T40" fmla="*/ 214 w 340"/>
                <a:gd name="T41" fmla="*/ 32 h 151"/>
                <a:gd name="T42" fmla="*/ 212 w 340"/>
                <a:gd name="T43" fmla="*/ 113 h 151"/>
                <a:gd name="T44" fmla="*/ 214 w 340"/>
                <a:gd name="T45" fmla="*/ 118 h 151"/>
                <a:gd name="T46" fmla="*/ 221 w 340"/>
                <a:gd name="T47" fmla="*/ 126 h 151"/>
                <a:gd name="T48" fmla="*/ 302 w 340"/>
                <a:gd name="T49" fmla="*/ 127 h 151"/>
                <a:gd name="T50" fmla="*/ 340 w 340"/>
                <a:gd name="T51" fmla="*/ 131 h 151"/>
                <a:gd name="T52" fmla="*/ 339 w 340"/>
                <a:gd name="T53" fmla="*/ 136 h 151"/>
                <a:gd name="T54" fmla="*/ 334 w 340"/>
                <a:gd name="T55" fmla="*/ 144 h 151"/>
                <a:gd name="T56" fmla="*/ 324 w 340"/>
                <a:gd name="T57" fmla="*/ 151 h 151"/>
                <a:gd name="T58" fmla="*/ 209 w 340"/>
                <a:gd name="T59" fmla="*/ 151 h 151"/>
                <a:gd name="T60" fmla="*/ 204 w 340"/>
                <a:gd name="T61" fmla="*/ 151 h 151"/>
                <a:gd name="T62" fmla="*/ 195 w 340"/>
                <a:gd name="T63" fmla="*/ 144 h 151"/>
                <a:gd name="T64" fmla="*/ 189 w 340"/>
                <a:gd name="T65" fmla="*/ 136 h 151"/>
                <a:gd name="T66" fmla="*/ 189 w 340"/>
                <a:gd name="T67" fmla="*/ 76 h 151"/>
                <a:gd name="T68" fmla="*/ 150 w 340"/>
                <a:gd name="T69" fmla="*/ 131 h 151"/>
                <a:gd name="T70" fmla="*/ 150 w 340"/>
                <a:gd name="T71" fmla="*/ 136 h 151"/>
                <a:gd name="T72" fmla="*/ 145 w 340"/>
                <a:gd name="T73" fmla="*/ 144 h 151"/>
                <a:gd name="T74" fmla="*/ 135 w 340"/>
                <a:gd name="T75" fmla="*/ 151 h 151"/>
                <a:gd name="T76" fmla="*/ 18 w 340"/>
                <a:gd name="T77" fmla="*/ 151 h 151"/>
                <a:gd name="T78" fmla="*/ 15 w 340"/>
                <a:gd name="T79" fmla="*/ 151 h 151"/>
                <a:gd name="T80" fmla="*/ 5 w 340"/>
                <a:gd name="T81" fmla="*/ 144 h 151"/>
                <a:gd name="T82" fmla="*/ 0 w 340"/>
                <a:gd name="T83" fmla="*/ 136 h 151"/>
                <a:gd name="T84" fmla="*/ 0 w 340"/>
                <a:gd name="T85" fmla="*/ 19 h 151"/>
                <a:gd name="T86" fmla="*/ 0 w 340"/>
                <a:gd name="T87" fmla="*/ 15 h 151"/>
                <a:gd name="T88" fmla="*/ 5 w 340"/>
                <a:gd name="T89" fmla="*/ 5 h 151"/>
                <a:gd name="T90" fmla="*/ 15 w 340"/>
                <a:gd name="T91" fmla="*/ 0 h 151"/>
                <a:gd name="T92" fmla="*/ 131 w 340"/>
                <a:gd name="T93" fmla="*/ 0 h 151"/>
                <a:gd name="T94" fmla="*/ 135 w 340"/>
                <a:gd name="T95" fmla="*/ 0 h 151"/>
                <a:gd name="T96" fmla="*/ 145 w 340"/>
                <a:gd name="T97" fmla="*/ 5 h 151"/>
                <a:gd name="T98" fmla="*/ 150 w 340"/>
                <a:gd name="T99" fmla="*/ 15 h 151"/>
                <a:gd name="T100" fmla="*/ 150 w 340"/>
                <a:gd name="T101" fmla="*/ 51 h 151"/>
                <a:gd name="T102" fmla="*/ 189 w 340"/>
                <a:gd name="T103" fmla="*/ 19 h 151"/>
                <a:gd name="T104" fmla="*/ 189 w 340"/>
                <a:gd name="T105" fmla="*/ 15 h 151"/>
                <a:gd name="T106" fmla="*/ 195 w 340"/>
                <a:gd name="T107" fmla="*/ 5 h 151"/>
                <a:gd name="T108" fmla="*/ 204 w 340"/>
                <a:gd name="T109" fmla="*/ 0 h 151"/>
                <a:gd name="T110" fmla="*/ 320 w 340"/>
                <a:gd name="T111" fmla="*/ 0 h 151"/>
                <a:gd name="T112" fmla="*/ 324 w 340"/>
                <a:gd name="T113" fmla="*/ 0 h 151"/>
                <a:gd name="T114" fmla="*/ 334 w 340"/>
                <a:gd name="T115" fmla="*/ 5 h 151"/>
                <a:gd name="T116" fmla="*/ 339 w 340"/>
                <a:gd name="T117" fmla="*/ 15 h 151"/>
                <a:gd name="T118" fmla="*/ 340 w 340"/>
                <a:gd name="T119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0" h="151">
                  <a:moveTo>
                    <a:pt x="112" y="127"/>
                  </a:moveTo>
                  <a:lnTo>
                    <a:pt x="112" y="127"/>
                  </a:lnTo>
                  <a:lnTo>
                    <a:pt x="117" y="126"/>
                  </a:lnTo>
                  <a:lnTo>
                    <a:pt x="122" y="123"/>
                  </a:lnTo>
                  <a:lnTo>
                    <a:pt x="125" y="118"/>
                  </a:lnTo>
                  <a:lnTo>
                    <a:pt x="126" y="113"/>
                  </a:lnTo>
                  <a:lnTo>
                    <a:pt x="126" y="37"/>
                  </a:lnTo>
                  <a:lnTo>
                    <a:pt x="126" y="37"/>
                  </a:lnTo>
                  <a:lnTo>
                    <a:pt x="125" y="32"/>
                  </a:lnTo>
                  <a:lnTo>
                    <a:pt x="122" y="28"/>
                  </a:lnTo>
                  <a:lnTo>
                    <a:pt x="117" y="26"/>
                  </a:lnTo>
                  <a:lnTo>
                    <a:pt x="11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1" y="26"/>
                  </a:lnTo>
                  <a:lnTo>
                    <a:pt x="27" y="28"/>
                  </a:lnTo>
                  <a:lnTo>
                    <a:pt x="25" y="32"/>
                  </a:lnTo>
                  <a:lnTo>
                    <a:pt x="23" y="37"/>
                  </a:lnTo>
                  <a:lnTo>
                    <a:pt x="23" y="113"/>
                  </a:lnTo>
                  <a:lnTo>
                    <a:pt x="23" y="113"/>
                  </a:lnTo>
                  <a:lnTo>
                    <a:pt x="25" y="118"/>
                  </a:lnTo>
                  <a:lnTo>
                    <a:pt x="27" y="123"/>
                  </a:lnTo>
                  <a:lnTo>
                    <a:pt x="31" y="126"/>
                  </a:lnTo>
                  <a:lnTo>
                    <a:pt x="36" y="127"/>
                  </a:lnTo>
                  <a:lnTo>
                    <a:pt x="112" y="127"/>
                  </a:lnTo>
                  <a:close/>
                  <a:moveTo>
                    <a:pt x="302" y="127"/>
                  </a:moveTo>
                  <a:lnTo>
                    <a:pt x="302" y="127"/>
                  </a:lnTo>
                  <a:lnTo>
                    <a:pt x="307" y="126"/>
                  </a:lnTo>
                  <a:lnTo>
                    <a:pt x="311" y="123"/>
                  </a:lnTo>
                  <a:lnTo>
                    <a:pt x="314" y="118"/>
                  </a:lnTo>
                  <a:lnTo>
                    <a:pt x="315" y="113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4" y="32"/>
                  </a:lnTo>
                  <a:lnTo>
                    <a:pt x="311" y="28"/>
                  </a:lnTo>
                  <a:lnTo>
                    <a:pt x="307" y="26"/>
                  </a:lnTo>
                  <a:lnTo>
                    <a:pt x="302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1" y="26"/>
                  </a:lnTo>
                  <a:lnTo>
                    <a:pt x="217" y="28"/>
                  </a:lnTo>
                  <a:lnTo>
                    <a:pt x="214" y="32"/>
                  </a:lnTo>
                  <a:lnTo>
                    <a:pt x="212" y="37"/>
                  </a:lnTo>
                  <a:lnTo>
                    <a:pt x="212" y="113"/>
                  </a:lnTo>
                  <a:lnTo>
                    <a:pt x="212" y="113"/>
                  </a:lnTo>
                  <a:lnTo>
                    <a:pt x="214" y="118"/>
                  </a:lnTo>
                  <a:lnTo>
                    <a:pt x="217" y="123"/>
                  </a:lnTo>
                  <a:lnTo>
                    <a:pt x="221" y="126"/>
                  </a:lnTo>
                  <a:lnTo>
                    <a:pt x="226" y="127"/>
                  </a:lnTo>
                  <a:lnTo>
                    <a:pt x="302" y="127"/>
                  </a:lnTo>
                  <a:close/>
                  <a:moveTo>
                    <a:pt x="340" y="19"/>
                  </a:moveTo>
                  <a:lnTo>
                    <a:pt x="340" y="131"/>
                  </a:lnTo>
                  <a:lnTo>
                    <a:pt x="340" y="131"/>
                  </a:lnTo>
                  <a:lnTo>
                    <a:pt x="339" y="136"/>
                  </a:lnTo>
                  <a:lnTo>
                    <a:pt x="337" y="139"/>
                  </a:lnTo>
                  <a:lnTo>
                    <a:pt x="334" y="144"/>
                  </a:lnTo>
                  <a:lnTo>
                    <a:pt x="327" y="149"/>
                  </a:lnTo>
                  <a:lnTo>
                    <a:pt x="324" y="151"/>
                  </a:lnTo>
                  <a:lnTo>
                    <a:pt x="320" y="151"/>
                  </a:lnTo>
                  <a:lnTo>
                    <a:pt x="209" y="151"/>
                  </a:lnTo>
                  <a:lnTo>
                    <a:pt x="209" y="151"/>
                  </a:lnTo>
                  <a:lnTo>
                    <a:pt x="204" y="151"/>
                  </a:lnTo>
                  <a:lnTo>
                    <a:pt x="200" y="149"/>
                  </a:lnTo>
                  <a:lnTo>
                    <a:pt x="195" y="144"/>
                  </a:lnTo>
                  <a:lnTo>
                    <a:pt x="190" y="139"/>
                  </a:lnTo>
                  <a:lnTo>
                    <a:pt x="189" y="136"/>
                  </a:lnTo>
                  <a:lnTo>
                    <a:pt x="189" y="131"/>
                  </a:lnTo>
                  <a:lnTo>
                    <a:pt x="189" y="76"/>
                  </a:lnTo>
                  <a:lnTo>
                    <a:pt x="150" y="76"/>
                  </a:lnTo>
                  <a:lnTo>
                    <a:pt x="150" y="131"/>
                  </a:lnTo>
                  <a:lnTo>
                    <a:pt x="150" y="131"/>
                  </a:lnTo>
                  <a:lnTo>
                    <a:pt x="150" y="136"/>
                  </a:lnTo>
                  <a:lnTo>
                    <a:pt x="148" y="139"/>
                  </a:lnTo>
                  <a:lnTo>
                    <a:pt x="145" y="144"/>
                  </a:lnTo>
                  <a:lnTo>
                    <a:pt x="138" y="149"/>
                  </a:lnTo>
                  <a:lnTo>
                    <a:pt x="135" y="151"/>
                  </a:lnTo>
                  <a:lnTo>
                    <a:pt x="131" y="151"/>
                  </a:lnTo>
                  <a:lnTo>
                    <a:pt x="18" y="151"/>
                  </a:lnTo>
                  <a:lnTo>
                    <a:pt x="18" y="151"/>
                  </a:lnTo>
                  <a:lnTo>
                    <a:pt x="15" y="151"/>
                  </a:lnTo>
                  <a:lnTo>
                    <a:pt x="11" y="149"/>
                  </a:lnTo>
                  <a:lnTo>
                    <a:pt x="5" y="144"/>
                  </a:lnTo>
                  <a:lnTo>
                    <a:pt x="1" y="139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5" y="5"/>
                  </a:lnTo>
                  <a:lnTo>
                    <a:pt x="11" y="2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5" y="0"/>
                  </a:lnTo>
                  <a:lnTo>
                    <a:pt x="138" y="2"/>
                  </a:lnTo>
                  <a:lnTo>
                    <a:pt x="145" y="5"/>
                  </a:lnTo>
                  <a:lnTo>
                    <a:pt x="148" y="12"/>
                  </a:lnTo>
                  <a:lnTo>
                    <a:pt x="150" y="15"/>
                  </a:lnTo>
                  <a:lnTo>
                    <a:pt x="150" y="19"/>
                  </a:lnTo>
                  <a:lnTo>
                    <a:pt x="150" y="51"/>
                  </a:lnTo>
                  <a:lnTo>
                    <a:pt x="189" y="51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5"/>
                  </a:lnTo>
                  <a:lnTo>
                    <a:pt x="190" y="12"/>
                  </a:lnTo>
                  <a:lnTo>
                    <a:pt x="195" y="5"/>
                  </a:lnTo>
                  <a:lnTo>
                    <a:pt x="200" y="2"/>
                  </a:lnTo>
                  <a:lnTo>
                    <a:pt x="204" y="0"/>
                  </a:lnTo>
                  <a:lnTo>
                    <a:pt x="209" y="0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24" y="0"/>
                  </a:lnTo>
                  <a:lnTo>
                    <a:pt x="327" y="2"/>
                  </a:lnTo>
                  <a:lnTo>
                    <a:pt x="334" y="5"/>
                  </a:lnTo>
                  <a:lnTo>
                    <a:pt x="337" y="12"/>
                  </a:lnTo>
                  <a:lnTo>
                    <a:pt x="339" y="15"/>
                  </a:lnTo>
                  <a:lnTo>
                    <a:pt x="340" y="19"/>
                  </a:lnTo>
                  <a:lnTo>
                    <a:pt x="34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Freeform 445"/>
            <p:cNvSpPr>
              <a:spLocks/>
            </p:cNvSpPr>
            <p:nvPr/>
          </p:nvSpPr>
          <p:spPr bwMode="auto">
            <a:xfrm>
              <a:off x="4594225" y="3251994"/>
              <a:ext cx="195263" cy="104775"/>
            </a:xfrm>
            <a:custGeom>
              <a:avLst/>
              <a:gdLst>
                <a:gd name="T0" fmla="*/ 123 w 123"/>
                <a:gd name="T1" fmla="*/ 66 h 66"/>
                <a:gd name="T2" fmla="*/ 91 w 123"/>
                <a:gd name="T3" fmla="*/ 66 h 66"/>
                <a:gd name="T4" fmla="*/ 33 w 123"/>
                <a:gd name="T5" fmla="*/ 17 h 66"/>
                <a:gd name="T6" fmla="*/ 18 w 123"/>
                <a:gd name="T7" fmla="*/ 17 h 66"/>
                <a:gd name="T8" fmla="*/ 18 w 123"/>
                <a:gd name="T9" fmla="*/ 32 h 66"/>
                <a:gd name="T10" fmla="*/ 0 w 123"/>
                <a:gd name="T11" fmla="*/ 32 h 66"/>
                <a:gd name="T12" fmla="*/ 0 w 123"/>
                <a:gd name="T13" fmla="*/ 32 h 66"/>
                <a:gd name="T14" fmla="*/ 0 w 123"/>
                <a:gd name="T15" fmla="*/ 19 h 66"/>
                <a:gd name="T16" fmla="*/ 0 w 123"/>
                <a:gd name="T17" fmla="*/ 19 h 66"/>
                <a:gd name="T18" fmla="*/ 1 w 123"/>
                <a:gd name="T19" fmla="*/ 12 h 66"/>
                <a:gd name="T20" fmla="*/ 3 w 123"/>
                <a:gd name="T21" fmla="*/ 9 h 66"/>
                <a:gd name="T22" fmla="*/ 6 w 123"/>
                <a:gd name="T23" fmla="*/ 5 h 66"/>
                <a:gd name="T24" fmla="*/ 8 w 123"/>
                <a:gd name="T25" fmla="*/ 2 h 66"/>
                <a:gd name="T26" fmla="*/ 15 w 123"/>
                <a:gd name="T27" fmla="*/ 1 h 66"/>
                <a:gd name="T28" fmla="*/ 18 w 123"/>
                <a:gd name="T29" fmla="*/ 0 h 66"/>
                <a:gd name="T30" fmla="*/ 41 w 123"/>
                <a:gd name="T31" fmla="*/ 0 h 66"/>
                <a:gd name="T32" fmla="*/ 123 w 123"/>
                <a:gd name="T3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66">
                  <a:moveTo>
                    <a:pt x="123" y="66"/>
                  </a:moveTo>
                  <a:lnTo>
                    <a:pt x="91" y="66"/>
                  </a:lnTo>
                  <a:lnTo>
                    <a:pt x="33" y="17"/>
                  </a:lnTo>
                  <a:lnTo>
                    <a:pt x="18" y="17"/>
                  </a:lnTo>
                  <a:lnTo>
                    <a:pt x="18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3" y="9"/>
                  </a:lnTo>
                  <a:lnTo>
                    <a:pt x="6" y="5"/>
                  </a:lnTo>
                  <a:lnTo>
                    <a:pt x="8" y="2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41" y="0"/>
                  </a:lnTo>
                  <a:lnTo>
                    <a:pt x="12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Freeform 446"/>
            <p:cNvSpPr>
              <a:spLocks/>
            </p:cNvSpPr>
            <p:nvPr/>
          </p:nvSpPr>
          <p:spPr bwMode="auto">
            <a:xfrm>
              <a:off x="4352925" y="3251994"/>
              <a:ext cx="196850" cy="103187"/>
            </a:xfrm>
            <a:custGeom>
              <a:avLst/>
              <a:gdLst>
                <a:gd name="T0" fmla="*/ 106 w 124"/>
                <a:gd name="T1" fmla="*/ 17 h 65"/>
                <a:gd name="T2" fmla="*/ 90 w 124"/>
                <a:gd name="T3" fmla="*/ 17 h 65"/>
                <a:gd name="T4" fmla="*/ 34 w 124"/>
                <a:gd name="T5" fmla="*/ 65 h 65"/>
                <a:gd name="T6" fmla="*/ 0 w 124"/>
                <a:gd name="T7" fmla="*/ 65 h 65"/>
                <a:gd name="T8" fmla="*/ 84 w 124"/>
                <a:gd name="T9" fmla="*/ 0 h 65"/>
                <a:gd name="T10" fmla="*/ 106 w 124"/>
                <a:gd name="T11" fmla="*/ 0 h 65"/>
                <a:gd name="T12" fmla="*/ 106 w 124"/>
                <a:gd name="T13" fmla="*/ 0 h 65"/>
                <a:gd name="T14" fmla="*/ 109 w 124"/>
                <a:gd name="T15" fmla="*/ 0 h 65"/>
                <a:gd name="T16" fmla="*/ 115 w 124"/>
                <a:gd name="T17" fmla="*/ 2 h 65"/>
                <a:gd name="T18" fmla="*/ 119 w 124"/>
                <a:gd name="T19" fmla="*/ 4 h 65"/>
                <a:gd name="T20" fmla="*/ 121 w 124"/>
                <a:gd name="T21" fmla="*/ 7 h 65"/>
                <a:gd name="T22" fmla="*/ 124 w 124"/>
                <a:gd name="T23" fmla="*/ 12 h 65"/>
                <a:gd name="T24" fmla="*/ 124 w 124"/>
                <a:gd name="T25" fmla="*/ 19 h 65"/>
                <a:gd name="T26" fmla="*/ 124 w 124"/>
                <a:gd name="T27" fmla="*/ 19 h 65"/>
                <a:gd name="T28" fmla="*/ 124 w 124"/>
                <a:gd name="T29" fmla="*/ 32 h 65"/>
                <a:gd name="T30" fmla="*/ 106 w 124"/>
                <a:gd name="T31" fmla="*/ 32 h 65"/>
                <a:gd name="T32" fmla="*/ 106 w 124"/>
                <a:gd name="T33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65">
                  <a:moveTo>
                    <a:pt x="106" y="17"/>
                  </a:moveTo>
                  <a:lnTo>
                    <a:pt x="90" y="17"/>
                  </a:lnTo>
                  <a:lnTo>
                    <a:pt x="34" y="65"/>
                  </a:lnTo>
                  <a:lnTo>
                    <a:pt x="0" y="6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9" y="0"/>
                  </a:lnTo>
                  <a:lnTo>
                    <a:pt x="115" y="2"/>
                  </a:lnTo>
                  <a:lnTo>
                    <a:pt x="119" y="4"/>
                  </a:lnTo>
                  <a:lnTo>
                    <a:pt x="121" y="7"/>
                  </a:lnTo>
                  <a:lnTo>
                    <a:pt x="124" y="12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24" y="32"/>
                  </a:lnTo>
                  <a:lnTo>
                    <a:pt x="106" y="32"/>
                  </a:lnTo>
                  <a:lnTo>
                    <a:pt x="10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组合 13"/>
          <p:cNvGrpSpPr/>
          <p:nvPr/>
        </p:nvGrpSpPr>
        <p:grpSpPr>
          <a:xfrm>
            <a:off x="6656840" y="3911440"/>
            <a:ext cx="576754" cy="596044"/>
            <a:chOff x="4334668" y="3183731"/>
            <a:chExt cx="474663" cy="490538"/>
          </a:xfrm>
          <a:solidFill>
            <a:schemeClr val="bg1"/>
          </a:solidFill>
        </p:grpSpPr>
        <p:sp>
          <p:nvSpPr>
            <p:cNvPr id="14" name="Freeform 395"/>
            <p:cNvSpPr>
              <a:spLocks/>
            </p:cNvSpPr>
            <p:nvPr/>
          </p:nvSpPr>
          <p:spPr bwMode="auto">
            <a:xfrm>
              <a:off x="4445793" y="3244056"/>
              <a:ext cx="363538" cy="430213"/>
            </a:xfrm>
            <a:custGeom>
              <a:avLst/>
              <a:gdLst>
                <a:gd name="T0" fmla="*/ 223 w 229"/>
                <a:gd name="T1" fmla="*/ 146 h 271"/>
                <a:gd name="T2" fmla="*/ 229 w 229"/>
                <a:gd name="T3" fmla="*/ 157 h 271"/>
                <a:gd name="T4" fmla="*/ 225 w 229"/>
                <a:gd name="T5" fmla="*/ 169 h 271"/>
                <a:gd name="T6" fmla="*/ 220 w 229"/>
                <a:gd name="T7" fmla="*/ 173 h 271"/>
                <a:gd name="T8" fmla="*/ 207 w 229"/>
                <a:gd name="T9" fmla="*/ 174 h 271"/>
                <a:gd name="T10" fmla="*/ 174 w 229"/>
                <a:gd name="T11" fmla="*/ 151 h 271"/>
                <a:gd name="T12" fmla="*/ 197 w 229"/>
                <a:gd name="T13" fmla="*/ 177 h 271"/>
                <a:gd name="T14" fmla="*/ 202 w 229"/>
                <a:gd name="T15" fmla="*/ 182 h 271"/>
                <a:gd name="T16" fmla="*/ 203 w 229"/>
                <a:gd name="T17" fmla="*/ 195 h 271"/>
                <a:gd name="T18" fmla="*/ 200 w 229"/>
                <a:gd name="T19" fmla="*/ 201 h 271"/>
                <a:gd name="T20" fmla="*/ 188 w 229"/>
                <a:gd name="T21" fmla="*/ 207 h 271"/>
                <a:gd name="T22" fmla="*/ 177 w 229"/>
                <a:gd name="T23" fmla="*/ 203 h 271"/>
                <a:gd name="T24" fmla="*/ 144 w 229"/>
                <a:gd name="T25" fmla="*/ 187 h 271"/>
                <a:gd name="T26" fmla="*/ 172 w 229"/>
                <a:gd name="T27" fmla="*/ 210 h 271"/>
                <a:gd name="T28" fmla="*/ 178 w 229"/>
                <a:gd name="T29" fmla="*/ 221 h 271"/>
                <a:gd name="T30" fmla="*/ 174 w 229"/>
                <a:gd name="T31" fmla="*/ 233 h 271"/>
                <a:gd name="T32" fmla="*/ 168 w 229"/>
                <a:gd name="T33" fmla="*/ 237 h 271"/>
                <a:gd name="T34" fmla="*/ 155 w 229"/>
                <a:gd name="T35" fmla="*/ 238 h 271"/>
                <a:gd name="T36" fmla="*/ 123 w 229"/>
                <a:gd name="T37" fmla="*/ 213 h 271"/>
                <a:gd name="T38" fmla="*/ 145 w 229"/>
                <a:gd name="T39" fmla="*/ 241 h 271"/>
                <a:gd name="T40" fmla="*/ 150 w 229"/>
                <a:gd name="T41" fmla="*/ 246 h 271"/>
                <a:gd name="T42" fmla="*/ 152 w 229"/>
                <a:gd name="T43" fmla="*/ 258 h 271"/>
                <a:gd name="T44" fmla="*/ 148 w 229"/>
                <a:gd name="T45" fmla="*/ 265 h 271"/>
                <a:gd name="T46" fmla="*/ 136 w 229"/>
                <a:gd name="T47" fmla="*/ 271 h 271"/>
                <a:gd name="T48" fmla="*/ 124 w 229"/>
                <a:gd name="T49" fmla="*/ 267 h 271"/>
                <a:gd name="T50" fmla="*/ 96 w 229"/>
                <a:gd name="T51" fmla="*/ 243 h 271"/>
                <a:gd name="T52" fmla="*/ 106 w 229"/>
                <a:gd name="T53" fmla="*/ 223 h 271"/>
                <a:gd name="T54" fmla="*/ 108 w 229"/>
                <a:gd name="T55" fmla="*/ 221 h 271"/>
                <a:gd name="T56" fmla="*/ 110 w 229"/>
                <a:gd name="T57" fmla="*/ 212 h 271"/>
                <a:gd name="T58" fmla="*/ 109 w 229"/>
                <a:gd name="T59" fmla="*/ 205 h 271"/>
                <a:gd name="T60" fmla="*/ 104 w 229"/>
                <a:gd name="T61" fmla="*/ 196 h 271"/>
                <a:gd name="T62" fmla="*/ 100 w 229"/>
                <a:gd name="T63" fmla="*/ 193 h 271"/>
                <a:gd name="T64" fmla="*/ 91 w 229"/>
                <a:gd name="T65" fmla="*/ 188 h 271"/>
                <a:gd name="T66" fmla="*/ 83 w 229"/>
                <a:gd name="T67" fmla="*/ 187 h 271"/>
                <a:gd name="T68" fmla="*/ 75 w 229"/>
                <a:gd name="T69" fmla="*/ 188 h 271"/>
                <a:gd name="T70" fmla="*/ 69 w 229"/>
                <a:gd name="T71" fmla="*/ 193 h 271"/>
                <a:gd name="T72" fmla="*/ 50 w 229"/>
                <a:gd name="T73" fmla="*/ 207 h 271"/>
                <a:gd name="T74" fmla="*/ 64 w 229"/>
                <a:gd name="T75" fmla="*/ 189 h 271"/>
                <a:gd name="T76" fmla="*/ 68 w 229"/>
                <a:gd name="T77" fmla="*/ 182 h 271"/>
                <a:gd name="T78" fmla="*/ 68 w 229"/>
                <a:gd name="T79" fmla="*/ 174 h 271"/>
                <a:gd name="T80" fmla="*/ 64 w 229"/>
                <a:gd name="T81" fmla="*/ 166 h 271"/>
                <a:gd name="T82" fmla="*/ 58 w 229"/>
                <a:gd name="T83" fmla="*/ 158 h 271"/>
                <a:gd name="T84" fmla="*/ 54 w 229"/>
                <a:gd name="T85" fmla="*/ 156 h 271"/>
                <a:gd name="T86" fmla="*/ 45 w 229"/>
                <a:gd name="T87" fmla="*/ 153 h 271"/>
                <a:gd name="T88" fmla="*/ 36 w 229"/>
                <a:gd name="T89" fmla="*/ 153 h 271"/>
                <a:gd name="T90" fmla="*/ 29 w 229"/>
                <a:gd name="T91" fmla="*/ 157 h 271"/>
                <a:gd name="T92" fmla="*/ 13 w 229"/>
                <a:gd name="T93" fmla="*/ 176 h 271"/>
                <a:gd name="T94" fmla="*/ 21 w 229"/>
                <a:gd name="T95" fmla="*/ 156 h 271"/>
                <a:gd name="T96" fmla="*/ 24 w 229"/>
                <a:gd name="T97" fmla="*/ 152 h 271"/>
                <a:gd name="T98" fmla="*/ 25 w 229"/>
                <a:gd name="T99" fmla="*/ 144 h 271"/>
                <a:gd name="T100" fmla="*/ 24 w 229"/>
                <a:gd name="T101" fmla="*/ 136 h 271"/>
                <a:gd name="T102" fmla="*/ 19 w 229"/>
                <a:gd name="T103" fmla="*/ 128 h 271"/>
                <a:gd name="T104" fmla="*/ 15 w 229"/>
                <a:gd name="T105" fmla="*/ 124 h 271"/>
                <a:gd name="T106" fmla="*/ 0 w 229"/>
                <a:gd name="T107" fmla="*/ 118 h 271"/>
                <a:gd name="T108" fmla="*/ 194 w 229"/>
                <a:gd name="T109" fmla="*/ 123 h 271"/>
                <a:gd name="T110" fmla="*/ 223 w 229"/>
                <a:gd name="T111" fmla="*/ 146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9" h="271">
                  <a:moveTo>
                    <a:pt x="223" y="146"/>
                  </a:moveTo>
                  <a:lnTo>
                    <a:pt x="223" y="146"/>
                  </a:lnTo>
                  <a:lnTo>
                    <a:pt x="227" y="151"/>
                  </a:lnTo>
                  <a:lnTo>
                    <a:pt x="229" y="157"/>
                  </a:lnTo>
                  <a:lnTo>
                    <a:pt x="228" y="163"/>
                  </a:lnTo>
                  <a:lnTo>
                    <a:pt x="225" y="169"/>
                  </a:lnTo>
                  <a:lnTo>
                    <a:pt x="225" y="169"/>
                  </a:lnTo>
                  <a:lnTo>
                    <a:pt x="220" y="173"/>
                  </a:lnTo>
                  <a:lnTo>
                    <a:pt x="214" y="176"/>
                  </a:lnTo>
                  <a:lnTo>
                    <a:pt x="207" y="174"/>
                  </a:lnTo>
                  <a:lnTo>
                    <a:pt x="202" y="172"/>
                  </a:lnTo>
                  <a:lnTo>
                    <a:pt x="174" y="151"/>
                  </a:lnTo>
                  <a:lnTo>
                    <a:pt x="170" y="156"/>
                  </a:lnTo>
                  <a:lnTo>
                    <a:pt x="197" y="177"/>
                  </a:lnTo>
                  <a:lnTo>
                    <a:pt x="197" y="177"/>
                  </a:lnTo>
                  <a:lnTo>
                    <a:pt x="202" y="182"/>
                  </a:lnTo>
                  <a:lnTo>
                    <a:pt x="203" y="188"/>
                  </a:lnTo>
                  <a:lnTo>
                    <a:pt x="203" y="195"/>
                  </a:lnTo>
                  <a:lnTo>
                    <a:pt x="200" y="201"/>
                  </a:lnTo>
                  <a:lnTo>
                    <a:pt x="200" y="201"/>
                  </a:lnTo>
                  <a:lnTo>
                    <a:pt x="194" y="205"/>
                  </a:lnTo>
                  <a:lnTo>
                    <a:pt x="188" y="207"/>
                  </a:lnTo>
                  <a:lnTo>
                    <a:pt x="182" y="206"/>
                  </a:lnTo>
                  <a:lnTo>
                    <a:pt x="177" y="203"/>
                  </a:lnTo>
                  <a:lnTo>
                    <a:pt x="149" y="182"/>
                  </a:lnTo>
                  <a:lnTo>
                    <a:pt x="144" y="187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5" y="215"/>
                  </a:lnTo>
                  <a:lnTo>
                    <a:pt x="178" y="221"/>
                  </a:lnTo>
                  <a:lnTo>
                    <a:pt x="177" y="227"/>
                  </a:lnTo>
                  <a:lnTo>
                    <a:pt x="174" y="233"/>
                  </a:lnTo>
                  <a:lnTo>
                    <a:pt x="174" y="233"/>
                  </a:lnTo>
                  <a:lnTo>
                    <a:pt x="168" y="237"/>
                  </a:lnTo>
                  <a:lnTo>
                    <a:pt x="163" y="240"/>
                  </a:lnTo>
                  <a:lnTo>
                    <a:pt x="155" y="238"/>
                  </a:lnTo>
                  <a:lnTo>
                    <a:pt x="150" y="236"/>
                  </a:lnTo>
                  <a:lnTo>
                    <a:pt x="123" y="213"/>
                  </a:lnTo>
                  <a:lnTo>
                    <a:pt x="119" y="218"/>
                  </a:lnTo>
                  <a:lnTo>
                    <a:pt x="145" y="241"/>
                  </a:lnTo>
                  <a:lnTo>
                    <a:pt x="145" y="241"/>
                  </a:lnTo>
                  <a:lnTo>
                    <a:pt x="150" y="246"/>
                  </a:lnTo>
                  <a:lnTo>
                    <a:pt x="152" y="252"/>
                  </a:lnTo>
                  <a:lnTo>
                    <a:pt x="152" y="258"/>
                  </a:lnTo>
                  <a:lnTo>
                    <a:pt x="148" y="265"/>
                  </a:lnTo>
                  <a:lnTo>
                    <a:pt x="148" y="265"/>
                  </a:lnTo>
                  <a:lnTo>
                    <a:pt x="143" y="268"/>
                  </a:lnTo>
                  <a:lnTo>
                    <a:pt x="136" y="271"/>
                  </a:lnTo>
                  <a:lnTo>
                    <a:pt x="130" y="270"/>
                  </a:lnTo>
                  <a:lnTo>
                    <a:pt x="124" y="267"/>
                  </a:lnTo>
                  <a:lnTo>
                    <a:pt x="98" y="246"/>
                  </a:lnTo>
                  <a:lnTo>
                    <a:pt x="96" y="243"/>
                  </a:lnTo>
                  <a:lnTo>
                    <a:pt x="93" y="241"/>
                  </a:lnTo>
                  <a:lnTo>
                    <a:pt x="106" y="223"/>
                  </a:lnTo>
                  <a:lnTo>
                    <a:pt x="106" y="223"/>
                  </a:lnTo>
                  <a:lnTo>
                    <a:pt x="108" y="221"/>
                  </a:lnTo>
                  <a:lnTo>
                    <a:pt x="109" y="217"/>
                  </a:lnTo>
                  <a:lnTo>
                    <a:pt x="110" y="212"/>
                  </a:lnTo>
                  <a:lnTo>
                    <a:pt x="109" y="208"/>
                  </a:lnTo>
                  <a:lnTo>
                    <a:pt x="109" y="205"/>
                  </a:lnTo>
                  <a:lnTo>
                    <a:pt x="106" y="200"/>
                  </a:lnTo>
                  <a:lnTo>
                    <a:pt x="104" y="196"/>
                  </a:lnTo>
                  <a:lnTo>
                    <a:pt x="100" y="193"/>
                  </a:lnTo>
                  <a:lnTo>
                    <a:pt x="100" y="193"/>
                  </a:lnTo>
                  <a:lnTo>
                    <a:pt x="96" y="191"/>
                  </a:lnTo>
                  <a:lnTo>
                    <a:pt x="91" y="188"/>
                  </a:lnTo>
                  <a:lnTo>
                    <a:pt x="88" y="187"/>
                  </a:lnTo>
                  <a:lnTo>
                    <a:pt x="83" y="187"/>
                  </a:lnTo>
                  <a:lnTo>
                    <a:pt x="79" y="187"/>
                  </a:lnTo>
                  <a:lnTo>
                    <a:pt x="75" y="188"/>
                  </a:lnTo>
                  <a:lnTo>
                    <a:pt x="71" y="191"/>
                  </a:lnTo>
                  <a:lnTo>
                    <a:pt x="69" y="193"/>
                  </a:lnTo>
                  <a:lnTo>
                    <a:pt x="55" y="211"/>
                  </a:lnTo>
                  <a:lnTo>
                    <a:pt x="50" y="207"/>
                  </a:lnTo>
                  <a:lnTo>
                    <a:pt x="64" y="189"/>
                  </a:lnTo>
                  <a:lnTo>
                    <a:pt x="64" y="189"/>
                  </a:lnTo>
                  <a:lnTo>
                    <a:pt x="65" y="186"/>
                  </a:lnTo>
                  <a:lnTo>
                    <a:pt x="68" y="182"/>
                  </a:lnTo>
                  <a:lnTo>
                    <a:pt x="68" y="178"/>
                  </a:lnTo>
                  <a:lnTo>
                    <a:pt x="68" y="174"/>
                  </a:lnTo>
                  <a:lnTo>
                    <a:pt x="66" y="169"/>
                  </a:lnTo>
                  <a:lnTo>
                    <a:pt x="64" y="166"/>
                  </a:lnTo>
                  <a:lnTo>
                    <a:pt x="61" y="162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49" y="154"/>
                  </a:lnTo>
                  <a:lnTo>
                    <a:pt x="45" y="153"/>
                  </a:lnTo>
                  <a:lnTo>
                    <a:pt x="40" y="153"/>
                  </a:lnTo>
                  <a:lnTo>
                    <a:pt x="36" y="153"/>
                  </a:lnTo>
                  <a:lnTo>
                    <a:pt x="33" y="154"/>
                  </a:lnTo>
                  <a:lnTo>
                    <a:pt x="29" y="157"/>
                  </a:lnTo>
                  <a:lnTo>
                    <a:pt x="26" y="159"/>
                  </a:lnTo>
                  <a:lnTo>
                    <a:pt x="13" y="176"/>
                  </a:lnTo>
                  <a:lnTo>
                    <a:pt x="8" y="172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4" y="152"/>
                  </a:lnTo>
                  <a:lnTo>
                    <a:pt x="25" y="148"/>
                  </a:lnTo>
                  <a:lnTo>
                    <a:pt x="25" y="144"/>
                  </a:lnTo>
                  <a:lnTo>
                    <a:pt x="25" y="139"/>
                  </a:lnTo>
                  <a:lnTo>
                    <a:pt x="24" y="136"/>
                  </a:lnTo>
                  <a:lnTo>
                    <a:pt x="21" y="132"/>
                  </a:lnTo>
                  <a:lnTo>
                    <a:pt x="19" y="128"/>
                  </a:lnTo>
                  <a:lnTo>
                    <a:pt x="15" y="124"/>
                  </a:lnTo>
                  <a:lnTo>
                    <a:pt x="15" y="124"/>
                  </a:lnTo>
                  <a:lnTo>
                    <a:pt x="8" y="121"/>
                  </a:lnTo>
                  <a:lnTo>
                    <a:pt x="0" y="118"/>
                  </a:lnTo>
                  <a:lnTo>
                    <a:pt x="43" y="0"/>
                  </a:lnTo>
                  <a:lnTo>
                    <a:pt x="194" y="123"/>
                  </a:lnTo>
                  <a:lnTo>
                    <a:pt x="195" y="124"/>
                  </a:lnTo>
                  <a:lnTo>
                    <a:pt x="22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Freeform 396"/>
            <p:cNvSpPr>
              <a:spLocks/>
            </p:cNvSpPr>
            <p:nvPr/>
          </p:nvSpPr>
          <p:spPr bwMode="auto">
            <a:xfrm>
              <a:off x="4610893" y="3183731"/>
              <a:ext cx="188913" cy="161925"/>
            </a:xfrm>
            <a:custGeom>
              <a:avLst/>
              <a:gdLst>
                <a:gd name="T0" fmla="*/ 113 w 119"/>
                <a:gd name="T1" fmla="*/ 75 h 102"/>
                <a:gd name="T2" fmla="*/ 113 w 119"/>
                <a:gd name="T3" fmla="*/ 75 h 102"/>
                <a:gd name="T4" fmla="*/ 116 w 119"/>
                <a:gd name="T5" fmla="*/ 80 h 102"/>
                <a:gd name="T6" fmla="*/ 119 w 119"/>
                <a:gd name="T7" fmla="*/ 85 h 102"/>
                <a:gd name="T8" fmla="*/ 118 w 119"/>
                <a:gd name="T9" fmla="*/ 91 h 102"/>
                <a:gd name="T10" fmla="*/ 115 w 119"/>
                <a:gd name="T11" fmla="*/ 97 h 102"/>
                <a:gd name="T12" fmla="*/ 115 w 119"/>
                <a:gd name="T13" fmla="*/ 97 h 102"/>
                <a:gd name="T14" fmla="*/ 110 w 119"/>
                <a:gd name="T15" fmla="*/ 101 h 102"/>
                <a:gd name="T16" fmla="*/ 104 w 119"/>
                <a:gd name="T17" fmla="*/ 102 h 102"/>
                <a:gd name="T18" fmla="*/ 99 w 119"/>
                <a:gd name="T19" fmla="*/ 102 h 102"/>
                <a:gd name="T20" fmla="*/ 93 w 119"/>
                <a:gd name="T21" fmla="*/ 99 h 102"/>
                <a:gd name="T22" fmla="*/ 6 w 119"/>
                <a:gd name="T23" fmla="*/ 27 h 102"/>
                <a:gd name="T24" fmla="*/ 6 w 119"/>
                <a:gd name="T25" fmla="*/ 27 h 102"/>
                <a:gd name="T26" fmla="*/ 1 w 119"/>
                <a:gd name="T27" fmla="*/ 22 h 102"/>
                <a:gd name="T28" fmla="*/ 0 w 119"/>
                <a:gd name="T29" fmla="*/ 16 h 102"/>
                <a:gd name="T30" fmla="*/ 1 w 119"/>
                <a:gd name="T31" fmla="*/ 11 h 102"/>
                <a:gd name="T32" fmla="*/ 4 w 119"/>
                <a:gd name="T33" fmla="*/ 5 h 102"/>
                <a:gd name="T34" fmla="*/ 4 w 119"/>
                <a:gd name="T35" fmla="*/ 5 h 102"/>
                <a:gd name="T36" fmla="*/ 6 w 119"/>
                <a:gd name="T37" fmla="*/ 2 h 102"/>
                <a:gd name="T38" fmla="*/ 9 w 119"/>
                <a:gd name="T39" fmla="*/ 1 h 102"/>
                <a:gd name="T40" fmla="*/ 15 w 119"/>
                <a:gd name="T41" fmla="*/ 0 h 102"/>
                <a:gd name="T42" fmla="*/ 15 w 119"/>
                <a:gd name="T43" fmla="*/ 0 h 102"/>
                <a:gd name="T44" fmla="*/ 21 w 119"/>
                <a:gd name="T45" fmla="*/ 0 h 102"/>
                <a:gd name="T46" fmla="*/ 25 w 119"/>
                <a:gd name="T47" fmla="*/ 3 h 102"/>
                <a:gd name="T48" fmla="*/ 113 w 119"/>
                <a:gd name="T49" fmla="*/ 7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02">
                  <a:moveTo>
                    <a:pt x="113" y="75"/>
                  </a:moveTo>
                  <a:lnTo>
                    <a:pt x="113" y="75"/>
                  </a:lnTo>
                  <a:lnTo>
                    <a:pt x="116" y="80"/>
                  </a:lnTo>
                  <a:lnTo>
                    <a:pt x="119" y="85"/>
                  </a:lnTo>
                  <a:lnTo>
                    <a:pt x="118" y="91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0" y="101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3" y="99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11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Freeform 397"/>
            <p:cNvSpPr>
              <a:spLocks/>
            </p:cNvSpPr>
            <p:nvPr/>
          </p:nvSpPr>
          <p:spPr bwMode="auto">
            <a:xfrm>
              <a:off x="4550568" y="3228181"/>
              <a:ext cx="212725" cy="177800"/>
            </a:xfrm>
            <a:custGeom>
              <a:avLst/>
              <a:gdLst>
                <a:gd name="T0" fmla="*/ 134 w 134"/>
                <a:gd name="T1" fmla="*/ 83 h 112"/>
                <a:gd name="T2" fmla="*/ 117 w 134"/>
                <a:gd name="T3" fmla="*/ 112 h 112"/>
                <a:gd name="T4" fmla="*/ 0 w 134"/>
                <a:gd name="T5" fmla="*/ 17 h 112"/>
                <a:gd name="T6" fmla="*/ 35 w 134"/>
                <a:gd name="T7" fmla="*/ 0 h 112"/>
                <a:gd name="T8" fmla="*/ 134 w 134"/>
                <a:gd name="T9" fmla="*/ 8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12">
                  <a:moveTo>
                    <a:pt x="134" y="83"/>
                  </a:moveTo>
                  <a:lnTo>
                    <a:pt x="117" y="112"/>
                  </a:lnTo>
                  <a:lnTo>
                    <a:pt x="0" y="17"/>
                  </a:lnTo>
                  <a:lnTo>
                    <a:pt x="35" y="0"/>
                  </a:lnTo>
                  <a:lnTo>
                    <a:pt x="134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Freeform 398"/>
            <p:cNvSpPr>
              <a:spLocks/>
            </p:cNvSpPr>
            <p:nvPr/>
          </p:nvSpPr>
          <p:spPr bwMode="auto">
            <a:xfrm>
              <a:off x="4517231" y="3553619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5 w 56"/>
                <a:gd name="T5" fmla="*/ 8 h 62"/>
                <a:gd name="T6" fmla="*/ 56 w 56"/>
                <a:gd name="T7" fmla="*/ 15 h 62"/>
                <a:gd name="T8" fmla="*/ 56 w 56"/>
                <a:gd name="T9" fmla="*/ 21 h 62"/>
                <a:gd name="T10" fmla="*/ 53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5 w 56"/>
                <a:gd name="T17" fmla="*/ 60 h 62"/>
                <a:gd name="T18" fmla="*/ 19 w 56"/>
                <a:gd name="T19" fmla="*/ 62 h 62"/>
                <a:gd name="T20" fmla="*/ 13 w 56"/>
                <a:gd name="T21" fmla="*/ 61 h 62"/>
                <a:gd name="T22" fmla="*/ 6 w 56"/>
                <a:gd name="T23" fmla="*/ 58 h 62"/>
                <a:gd name="T24" fmla="*/ 6 w 56"/>
                <a:gd name="T25" fmla="*/ 58 h 62"/>
                <a:gd name="T26" fmla="*/ 4 w 56"/>
                <a:gd name="T27" fmla="*/ 56 h 62"/>
                <a:gd name="T28" fmla="*/ 1 w 56"/>
                <a:gd name="T29" fmla="*/ 52 h 62"/>
                <a:gd name="T30" fmla="*/ 0 w 56"/>
                <a:gd name="T31" fmla="*/ 48 h 62"/>
                <a:gd name="T32" fmla="*/ 0 w 56"/>
                <a:gd name="T33" fmla="*/ 45 h 62"/>
                <a:gd name="T34" fmla="*/ 0 w 56"/>
                <a:gd name="T35" fmla="*/ 45 h 62"/>
                <a:gd name="T36" fmla="*/ 1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3 w 56"/>
                <a:gd name="T45" fmla="*/ 2 h 62"/>
                <a:gd name="T46" fmla="*/ 38 w 56"/>
                <a:gd name="T47" fmla="*/ 0 h 62"/>
                <a:gd name="T48" fmla="*/ 45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5" y="8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1" y="52"/>
                  </a:lnTo>
                  <a:lnTo>
                    <a:pt x="0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3" y="2"/>
                  </a:lnTo>
                  <a:lnTo>
                    <a:pt x="38" y="0"/>
                  </a:lnTo>
                  <a:lnTo>
                    <a:pt x="45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Freeform 399"/>
            <p:cNvSpPr>
              <a:spLocks/>
            </p:cNvSpPr>
            <p:nvPr/>
          </p:nvSpPr>
          <p:spPr bwMode="auto">
            <a:xfrm>
              <a:off x="4452143" y="3499644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4 w 56"/>
                <a:gd name="T5" fmla="*/ 8 h 62"/>
                <a:gd name="T6" fmla="*/ 56 w 56"/>
                <a:gd name="T7" fmla="*/ 15 h 62"/>
                <a:gd name="T8" fmla="*/ 55 w 56"/>
                <a:gd name="T9" fmla="*/ 21 h 62"/>
                <a:gd name="T10" fmla="*/ 52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4 w 56"/>
                <a:gd name="T17" fmla="*/ 60 h 62"/>
                <a:gd name="T18" fmla="*/ 19 w 56"/>
                <a:gd name="T19" fmla="*/ 62 h 62"/>
                <a:gd name="T20" fmla="*/ 11 w 56"/>
                <a:gd name="T21" fmla="*/ 61 h 62"/>
                <a:gd name="T22" fmla="*/ 6 w 56"/>
                <a:gd name="T23" fmla="*/ 59 h 62"/>
                <a:gd name="T24" fmla="*/ 6 w 56"/>
                <a:gd name="T25" fmla="*/ 59 h 62"/>
                <a:gd name="T26" fmla="*/ 2 w 56"/>
                <a:gd name="T27" fmla="*/ 55 h 62"/>
                <a:gd name="T28" fmla="*/ 1 w 56"/>
                <a:gd name="T29" fmla="*/ 52 h 62"/>
                <a:gd name="T30" fmla="*/ 0 w 56"/>
                <a:gd name="T31" fmla="*/ 49 h 62"/>
                <a:gd name="T32" fmla="*/ 0 w 56"/>
                <a:gd name="T33" fmla="*/ 45 h 62"/>
                <a:gd name="T34" fmla="*/ 0 w 56"/>
                <a:gd name="T35" fmla="*/ 45 h 62"/>
                <a:gd name="T36" fmla="*/ 0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1 w 56"/>
                <a:gd name="T45" fmla="*/ 2 h 62"/>
                <a:gd name="T46" fmla="*/ 37 w 56"/>
                <a:gd name="T47" fmla="*/ 0 h 62"/>
                <a:gd name="T48" fmla="*/ 44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4" y="8"/>
                  </a:lnTo>
                  <a:lnTo>
                    <a:pt x="56" y="15"/>
                  </a:lnTo>
                  <a:lnTo>
                    <a:pt x="55" y="21"/>
                  </a:lnTo>
                  <a:lnTo>
                    <a:pt x="52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4" y="60"/>
                  </a:lnTo>
                  <a:lnTo>
                    <a:pt x="19" y="62"/>
                  </a:lnTo>
                  <a:lnTo>
                    <a:pt x="11" y="61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2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2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Freeform 400"/>
            <p:cNvSpPr>
              <a:spLocks/>
            </p:cNvSpPr>
            <p:nvPr/>
          </p:nvSpPr>
          <p:spPr bwMode="auto">
            <a:xfrm>
              <a:off x="4396581" y="3244056"/>
              <a:ext cx="103188" cy="171450"/>
            </a:xfrm>
            <a:custGeom>
              <a:avLst/>
              <a:gdLst>
                <a:gd name="T0" fmla="*/ 65 w 65"/>
                <a:gd name="T1" fmla="*/ 7 h 108"/>
                <a:gd name="T2" fmla="*/ 26 w 65"/>
                <a:gd name="T3" fmla="*/ 108 h 108"/>
                <a:gd name="T4" fmla="*/ 0 w 65"/>
                <a:gd name="T5" fmla="*/ 91 h 108"/>
                <a:gd name="T6" fmla="*/ 35 w 65"/>
                <a:gd name="T7" fmla="*/ 0 h 108"/>
                <a:gd name="T8" fmla="*/ 65 w 65"/>
                <a:gd name="T9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08">
                  <a:moveTo>
                    <a:pt x="65" y="7"/>
                  </a:moveTo>
                  <a:lnTo>
                    <a:pt x="26" y="108"/>
                  </a:lnTo>
                  <a:lnTo>
                    <a:pt x="0" y="91"/>
                  </a:lnTo>
                  <a:lnTo>
                    <a:pt x="35" y="0"/>
                  </a:lnTo>
                  <a:lnTo>
                    <a:pt x="6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Freeform 401"/>
            <p:cNvSpPr>
              <a:spLocks/>
            </p:cNvSpPr>
            <p:nvPr/>
          </p:nvSpPr>
          <p:spPr bwMode="auto">
            <a:xfrm>
              <a:off x="4383881" y="3445669"/>
              <a:ext cx="92075" cy="98425"/>
            </a:xfrm>
            <a:custGeom>
              <a:avLst/>
              <a:gdLst>
                <a:gd name="T0" fmla="*/ 52 w 58"/>
                <a:gd name="T1" fmla="*/ 4 h 62"/>
                <a:gd name="T2" fmla="*/ 52 w 58"/>
                <a:gd name="T3" fmla="*/ 4 h 62"/>
                <a:gd name="T4" fmla="*/ 55 w 58"/>
                <a:gd name="T5" fmla="*/ 9 h 62"/>
                <a:gd name="T6" fmla="*/ 58 w 58"/>
                <a:gd name="T7" fmla="*/ 15 h 62"/>
                <a:gd name="T8" fmla="*/ 57 w 58"/>
                <a:gd name="T9" fmla="*/ 21 h 62"/>
                <a:gd name="T10" fmla="*/ 54 w 58"/>
                <a:gd name="T11" fmla="*/ 27 h 62"/>
                <a:gd name="T12" fmla="*/ 30 w 58"/>
                <a:gd name="T13" fmla="*/ 56 h 62"/>
                <a:gd name="T14" fmla="*/ 30 w 58"/>
                <a:gd name="T15" fmla="*/ 56 h 62"/>
                <a:gd name="T16" fmla="*/ 25 w 58"/>
                <a:gd name="T17" fmla="*/ 60 h 62"/>
                <a:gd name="T18" fmla="*/ 19 w 58"/>
                <a:gd name="T19" fmla="*/ 62 h 62"/>
                <a:gd name="T20" fmla="*/ 13 w 58"/>
                <a:gd name="T21" fmla="*/ 61 h 62"/>
                <a:gd name="T22" fmla="*/ 7 w 58"/>
                <a:gd name="T23" fmla="*/ 59 h 62"/>
                <a:gd name="T24" fmla="*/ 7 w 58"/>
                <a:gd name="T25" fmla="*/ 59 h 62"/>
                <a:gd name="T26" fmla="*/ 4 w 58"/>
                <a:gd name="T27" fmla="*/ 56 h 62"/>
                <a:gd name="T28" fmla="*/ 3 w 58"/>
                <a:gd name="T29" fmla="*/ 52 h 62"/>
                <a:gd name="T30" fmla="*/ 2 w 58"/>
                <a:gd name="T31" fmla="*/ 49 h 62"/>
                <a:gd name="T32" fmla="*/ 0 w 58"/>
                <a:gd name="T33" fmla="*/ 45 h 62"/>
                <a:gd name="T34" fmla="*/ 0 w 58"/>
                <a:gd name="T35" fmla="*/ 45 h 62"/>
                <a:gd name="T36" fmla="*/ 2 w 58"/>
                <a:gd name="T37" fmla="*/ 40 h 62"/>
                <a:gd name="T38" fmla="*/ 4 w 58"/>
                <a:gd name="T39" fmla="*/ 35 h 62"/>
                <a:gd name="T40" fmla="*/ 28 w 58"/>
                <a:gd name="T41" fmla="*/ 6 h 62"/>
                <a:gd name="T42" fmla="*/ 28 w 58"/>
                <a:gd name="T43" fmla="*/ 6 h 62"/>
                <a:gd name="T44" fmla="*/ 33 w 58"/>
                <a:gd name="T45" fmla="*/ 2 h 62"/>
                <a:gd name="T46" fmla="*/ 39 w 58"/>
                <a:gd name="T47" fmla="*/ 0 h 62"/>
                <a:gd name="T48" fmla="*/ 45 w 58"/>
                <a:gd name="T49" fmla="*/ 1 h 62"/>
                <a:gd name="T50" fmla="*/ 52 w 58"/>
                <a:gd name="T51" fmla="*/ 4 h 62"/>
                <a:gd name="T52" fmla="*/ 52 w 58"/>
                <a:gd name="T53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62">
                  <a:moveTo>
                    <a:pt x="52" y="4"/>
                  </a:moveTo>
                  <a:lnTo>
                    <a:pt x="52" y="4"/>
                  </a:lnTo>
                  <a:lnTo>
                    <a:pt x="55" y="9"/>
                  </a:lnTo>
                  <a:lnTo>
                    <a:pt x="58" y="15"/>
                  </a:lnTo>
                  <a:lnTo>
                    <a:pt x="57" y="21"/>
                  </a:lnTo>
                  <a:lnTo>
                    <a:pt x="54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4" y="56"/>
                  </a:lnTo>
                  <a:lnTo>
                    <a:pt x="3" y="52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0"/>
                  </a:lnTo>
                  <a:lnTo>
                    <a:pt x="4" y="35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3" y="2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Freeform 402"/>
            <p:cNvSpPr>
              <a:spLocks/>
            </p:cNvSpPr>
            <p:nvPr/>
          </p:nvSpPr>
          <p:spPr bwMode="auto">
            <a:xfrm>
              <a:off x="4341018" y="3210719"/>
              <a:ext cx="98425" cy="182563"/>
            </a:xfrm>
            <a:custGeom>
              <a:avLst/>
              <a:gdLst>
                <a:gd name="T0" fmla="*/ 62 w 62"/>
                <a:gd name="T1" fmla="*/ 15 h 115"/>
                <a:gd name="T2" fmla="*/ 62 w 62"/>
                <a:gd name="T3" fmla="*/ 15 h 115"/>
                <a:gd name="T4" fmla="*/ 61 w 62"/>
                <a:gd name="T5" fmla="*/ 20 h 115"/>
                <a:gd name="T6" fmla="*/ 30 w 62"/>
                <a:gd name="T7" fmla="*/ 105 h 115"/>
                <a:gd name="T8" fmla="*/ 30 w 62"/>
                <a:gd name="T9" fmla="*/ 105 h 115"/>
                <a:gd name="T10" fmla="*/ 26 w 62"/>
                <a:gd name="T11" fmla="*/ 110 h 115"/>
                <a:gd name="T12" fmla="*/ 21 w 62"/>
                <a:gd name="T13" fmla="*/ 113 h 115"/>
                <a:gd name="T14" fmla="*/ 16 w 62"/>
                <a:gd name="T15" fmla="*/ 115 h 115"/>
                <a:gd name="T16" fmla="*/ 10 w 62"/>
                <a:gd name="T17" fmla="*/ 114 h 115"/>
                <a:gd name="T18" fmla="*/ 10 w 62"/>
                <a:gd name="T19" fmla="*/ 114 h 115"/>
                <a:gd name="T20" fmla="*/ 6 w 62"/>
                <a:gd name="T21" fmla="*/ 112 h 115"/>
                <a:gd name="T22" fmla="*/ 2 w 62"/>
                <a:gd name="T23" fmla="*/ 108 h 115"/>
                <a:gd name="T24" fmla="*/ 1 w 62"/>
                <a:gd name="T25" fmla="*/ 104 h 115"/>
                <a:gd name="T26" fmla="*/ 0 w 62"/>
                <a:gd name="T27" fmla="*/ 100 h 115"/>
                <a:gd name="T28" fmla="*/ 0 w 62"/>
                <a:gd name="T29" fmla="*/ 100 h 115"/>
                <a:gd name="T30" fmla="*/ 1 w 62"/>
                <a:gd name="T31" fmla="*/ 94 h 115"/>
                <a:gd name="T32" fmla="*/ 34 w 62"/>
                <a:gd name="T33" fmla="*/ 10 h 115"/>
                <a:gd name="T34" fmla="*/ 34 w 62"/>
                <a:gd name="T35" fmla="*/ 10 h 115"/>
                <a:gd name="T36" fmla="*/ 36 w 62"/>
                <a:gd name="T37" fmla="*/ 5 h 115"/>
                <a:gd name="T38" fmla="*/ 41 w 62"/>
                <a:gd name="T39" fmla="*/ 1 h 115"/>
                <a:gd name="T40" fmla="*/ 46 w 62"/>
                <a:gd name="T41" fmla="*/ 0 h 115"/>
                <a:gd name="T42" fmla="*/ 52 w 62"/>
                <a:gd name="T43" fmla="*/ 1 h 115"/>
                <a:gd name="T44" fmla="*/ 52 w 62"/>
                <a:gd name="T45" fmla="*/ 1 h 115"/>
                <a:gd name="T46" fmla="*/ 56 w 62"/>
                <a:gd name="T47" fmla="*/ 4 h 115"/>
                <a:gd name="T48" fmla="*/ 60 w 62"/>
                <a:gd name="T49" fmla="*/ 6 h 115"/>
                <a:gd name="T50" fmla="*/ 61 w 62"/>
                <a:gd name="T51" fmla="*/ 11 h 115"/>
                <a:gd name="T52" fmla="*/ 62 w 62"/>
                <a:gd name="T53" fmla="*/ 15 h 115"/>
                <a:gd name="T54" fmla="*/ 62 w 62"/>
                <a:gd name="T55" fmla="*/ 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115">
                  <a:moveTo>
                    <a:pt x="62" y="15"/>
                  </a:moveTo>
                  <a:lnTo>
                    <a:pt x="62" y="15"/>
                  </a:lnTo>
                  <a:lnTo>
                    <a:pt x="61" y="20"/>
                  </a:lnTo>
                  <a:lnTo>
                    <a:pt x="30" y="105"/>
                  </a:lnTo>
                  <a:lnTo>
                    <a:pt x="30" y="105"/>
                  </a:lnTo>
                  <a:lnTo>
                    <a:pt x="26" y="110"/>
                  </a:lnTo>
                  <a:lnTo>
                    <a:pt x="21" y="113"/>
                  </a:lnTo>
                  <a:lnTo>
                    <a:pt x="16" y="115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6" y="112"/>
                  </a:lnTo>
                  <a:lnTo>
                    <a:pt x="2" y="108"/>
                  </a:lnTo>
                  <a:lnTo>
                    <a:pt x="1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4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5"/>
                  </a:lnTo>
                  <a:lnTo>
                    <a:pt x="41" y="1"/>
                  </a:lnTo>
                  <a:lnTo>
                    <a:pt x="46" y="0"/>
                  </a:lnTo>
                  <a:lnTo>
                    <a:pt x="52" y="1"/>
                  </a:lnTo>
                  <a:lnTo>
                    <a:pt x="52" y="1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1" y="11"/>
                  </a:lnTo>
                  <a:lnTo>
                    <a:pt x="62" y="15"/>
                  </a:lnTo>
                  <a:lnTo>
                    <a:pt x="6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4334668" y="3405981"/>
              <a:ext cx="88900" cy="96838"/>
            </a:xfrm>
            <a:custGeom>
              <a:avLst/>
              <a:gdLst>
                <a:gd name="T0" fmla="*/ 50 w 56"/>
                <a:gd name="T1" fmla="*/ 4 h 61"/>
                <a:gd name="T2" fmla="*/ 50 w 56"/>
                <a:gd name="T3" fmla="*/ 4 h 61"/>
                <a:gd name="T4" fmla="*/ 55 w 56"/>
                <a:gd name="T5" fmla="*/ 9 h 61"/>
                <a:gd name="T6" fmla="*/ 56 w 56"/>
                <a:gd name="T7" fmla="*/ 15 h 61"/>
                <a:gd name="T8" fmla="*/ 56 w 56"/>
                <a:gd name="T9" fmla="*/ 21 h 61"/>
                <a:gd name="T10" fmla="*/ 53 w 56"/>
                <a:gd name="T11" fmla="*/ 27 h 61"/>
                <a:gd name="T12" fmla="*/ 30 w 56"/>
                <a:gd name="T13" fmla="*/ 55 h 61"/>
                <a:gd name="T14" fmla="*/ 30 w 56"/>
                <a:gd name="T15" fmla="*/ 55 h 61"/>
                <a:gd name="T16" fmla="*/ 25 w 56"/>
                <a:gd name="T17" fmla="*/ 60 h 61"/>
                <a:gd name="T18" fmla="*/ 19 w 56"/>
                <a:gd name="T19" fmla="*/ 61 h 61"/>
                <a:gd name="T20" fmla="*/ 12 w 56"/>
                <a:gd name="T21" fmla="*/ 61 h 61"/>
                <a:gd name="T22" fmla="*/ 6 w 56"/>
                <a:gd name="T23" fmla="*/ 57 h 61"/>
                <a:gd name="T24" fmla="*/ 6 w 56"/>
                <a:gd name="T25" fmla="*/ 57 h 61"/>
                <a:gd name="T26" fmla="*/ 4 w 56"/>
                <a:gd name="T27" fmla="*/ 55 h 61"/>
                <a:gd name="T28" fmla="*/ 1 w 56"/>
                <a:gd name="T29" fmla="*/ 52 h 61"/>
                <a:gd name="T30" fmla="*/ 0 w 56"/>
                <a:gd name="T31" fmla="*/ 49 h 61"/>
                <a:gd name="T32" fmla="*/ 0 w 56"/>
                <a:gd name="T33" fmla="*/ 45 h 61"/>
                <a:gd name="T34" fmla="*/ 0 w 56"/>
                <a:gd name="T35" fmla="*/ 45 h 61"/>
                <a:gd name="T36" fmla="*/ 1 w 56"/>
                <a:gd name="T37" fmla="*/ 39 h 61"/>
                <a:gd name="T38" fmla="*/ 4 w 56"/>
                <a:gd name="T39" fmla="*/ 34 h 61"/>
                <a:gd name="T40" fmla="*/ 26 w 56"/>
                <a:gd name="T41" fmla="*/ 6 h 61"/>
                <a:gd name="T42" fmla="*/ 26 w 56"/>
                <a:gd name="T43" fmla="*/ 6 h 61"/>
                <a:gd name="T44" fmla="*/ 31 w 56"/>
                <a:gd name="T45" fmla="*/ 1 h 61"/>
                <a:gd name="T46" fmla="*/ 38 w 56"/>
                <a:gd name="T47" fmla="*/ 0 h 61"/>
                <a:gd name="T48" fmla="*/ 45 w 56"/>
                <a:gd name="T49" fmla="*/ 0 h 61"/>
                <a:gd name="T50" fmla="*/ 50 w 56"/>
                <a:gd name="T51" fmla="*/ 4 h 61"/>
                <a:gd name="T52" fmla="*/ 50 w 56"/>
                <a:gd name="T53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1">
                  <a:moveTo>
                    <a:pt x="50" y="4"/>
                  </a:moveTo>
                  <a:lnTo>
                    <a:pt x="50" y="4"/>
                  </a:lnTo>
                  <a:lnTo>
                    <a:pt x="55" y="9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5" y="60"/>
                  </a:lnTo>
                  <a:lnTo>
                    <a:pt x="19" y="61"/>
                  </a:lnTo>
                  <a:lnTo>
                    <a:pt x="12" y="61"/>
                  </a:lnTo>
                  <a:lnTo>
                    <a:pt x="6" y="57"/>
                  </a:lnTo>
                  <a:lnTo>
                    <a:pt x="6" y="57"/>
                  </a:lnTo>
                  <a:lnTo>
                    <a:pt x="4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4" y="34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1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0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文本框 8"/>
          <p:cNvSpPr txBox="1"/>
          <p:nvPr/>
        </p:nvSpPr>
        <p:spPr>
          <a:xfrm>
            <a:off x="1313165" y="4277478"/>
            <a:ext cx="2472964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作业人数为纵轴，时间为横轴，展现所选月份往前连续十二个月作业人数变动趋势，并能导出表格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88971" y="3777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功能描述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8611206" y="4266653"/>
            <a:ext cx="2472964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作业人数，根据集装箱物流园区（场站）提还箱数据中提取手机号码计数，一手机号代表一人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24514" y="37669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/>
              <a:t>业务规则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需求分析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右箭头标注 4"/>
          <p:cNvSpPr/>
          <p:nvPr/>
        </p:nvSpPr>
        <p:spPr>
          <a:xfrm>
            <a:off x="6215445" y="3239479"/>
            <a:ext cx="2116325" cy="1939966"/>
          </a:xfrm>
          <a:prstGeom prst="right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左箭头标注 5"/>
          <p:cNvSpPr/>
          <p:nvPr/>
        </p:nvSpPr>
        <p:spPr>
          <a:xfrm>
            <a:off x="3940266" y="3239479"/>
            <a:ext cx="2121348" cy="1939966"/>
          </a:xfrm>
          <a:prstGeom prst="leftArrow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35045" y="2216333"/>
            <a:ext cx="8710426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根据集装箱物流园区（场站）提还箱数据，提取驾驶员手机号及其所属公司信息，并跟踪记录其变动情况，从而反应集装箱运输行业从业人员流动情况。</a:t>
            </a:r>
          </a:p>
        </p:txBody>
      </p:sp>
      <p:sp>
        <p:nvSpPr>
          <p:cNvPr id="8" name="矩形 7"/>
          <p:cNvSpPr/>
          <p:nvPr/>
        </p:nvSpPr>
        <p:spPr>
          <a:xfrm>
            <a:off x="1429576" y="1492329"/>
            <a:ext cx="5211683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集装箱运输行业从业人员流动率</a:t>
            </a:r>
          </a:p>
        </p:txBody>
      </p:sp>
      <p:grpSp>
        <p:nvGrpSpPr>
          <p:cNvPr id="9" name="组合 9"/>
          <p:cNvGrpSpPr/>
          <p:nvPr/>
        </p:nvGrpSpPr>
        <p:grpSpPr>
          <a:xfrm>
            <a:off x="4951794" y="3994385"/>
            <a:ext cx="655840" cy="430154"/>
            <a:chOff x="4302125" y="3251994"/>
            <a:chExt cx="539750" cy="354012"/>
          </a:xfrm>
          <a:solidFill>
            <a:schemeClr val="bg1"/>
          </a:solidFill>
        </p:grpSpPr>
        <p:sp>
          <p:nvSpPr>
            <p:cNvPr id="10" name="Freeform 444"/>
            <p:cNvSpPr>
              <a:spLocks noEditPoints="1"/>
            </p:cNvSpPr>
            <p:nvPr/>
          </p:nvSpPr>
          <p:spPr bwMode="auto">
            <a:xfrm>
              <a:off x="4302125" y="3366294"/>
              <a:ext cx="539750" cy="239712"/>
            </a:xfrm>
            <a:custGeom>
              <a:avLst/>
              <a:gdLst>
                <a:gd name="T0" fmla="*/ 112 w 340"/>
                <a:gd name="T1" fmla="*/ 127 h 151"/>
                <a:gd name="T2" fmla="*/ 122 w 340"/>
                <a:gd name="T3" fmla="*/ 123 h 151"/>
                <a:gd name="T4" fmla="*/ 126 w 340"/>
                <a:gd name="T5" fmla="*/ 113 h 151"/>
                <a:gd name="T6" fmla="*/ 126 w 340"/>
                <a:gd name="T7" fmla="*/ 37 h 151"/>
                <a:gd name="T8" fmla="*/ 122 w 340"/>
                <a:gd name="T9" fmla="*/ 28 h 151"/>
                <a:gd name="T10" fmla="*/ 112 w 340"/>
                <a:gd name="T11" fmla="*/ 24 h 151"/>
                <a:gd name="T12" fmla="*/ 36 w 340"/>
                <a:gd name="T13" fmla="*/ 24 h 151"/>
                <a:gd name="T14" fmla="*/ 27 w 340"/>
                <a:gd name="T15" fmla="*/ 28 h 151"/>
                <a:gd name="T16" fmla="*/ 23 w 340"/>
                <a:gd name="T17" fmla="*/ 37 h 151"/>
                <a:gd name="T18" fmla="*/ 23 w 340"/>
                <a:gd name="T19" fmla="*/ 113 h 151"/>
                <a:gd name="T20" fmla="*/ 27 w 340"/>
                <a:gd name="T21" fmla="*/ 123 h 151"/>
                <a:gd name="T22" fmla="*/ 36 w 340"/>
                <a:gd name="T23" fmla="*/ 127 h 151"/>
                <a:gd name="T24" fmla="*/ 302 w 340"/>
                <a:gd name="T25" fmla="*/ 127 h 151"/>
                <a:gd name="T26" fmla="*/ 307 w 340"/>
                <a:gd name="T27" fmla="*/ 126 h 151"/>
                <a:gd name="T28" fmla="*/ 314 w 340"/>
                <a:gd name="T29" fmla="*/ 118 h 151"/>
                <a:gd name="T30" fmla="*/ 315 w 340"/>
                <a:gd name="T31" fmla="*/ 37 h 151"/>
                <a:gd name="T32" fmla="*/ 314 w 340"/>
                <a:gd name="T33" fmla="*/ 32 h 151"/>
                <a:gd name="T34" fmla="*/ 307 w 340"/>
                <a:gd name="T35" fmla="*/ 26 h 151"/>
                <a:gd name="T36" fmla="*/ 226 w 340"/>
                <a:gd name="T37" fmla="*/ 24 h 151"/>
                <a:gd name="T38" fmla="*/ 221 w 340"/>
                <a:gd name="T39" fmla="*/ 26 h 151"/>
                <a:gd name="T40" fmla="*/ 214 w 340"/>
                <a:gd name="T41" fmla="*/ 32 h 151"/>
                <a:gd name="T42" fmla="*/ 212 w 340"/>
                <a:gd name="T43" fmla="*/ 113 h 151"/>
                <a:gd name="T44" fmla="*/ 214 w 340"/>
                <a:gd name="T45" fmla="*/ 118 h 151"/>
                <a:gd name="T46" fmla="*/ 221 w 340"/>
                <a:gd name="T47" fmla="*/ 126 h 151"/>
                <a:gd name="T48" fmla="*/ 302 w 340"/>
                <a:gd name="T49" fmla="*/ 127 h 151"/>
                <a:gd name="T50" fmla="*/ 340 w 340"/>
                <a:gd name="T51" fmla="*/ 131 h 151"/>
                <a:gd name="T52" fmla="*/ 339 w 340"/>
                <a:gd name="T53" fmla="*/ 136 h 151"/>
                <a:gd name="T54" fmla="*/ 334 w 340"/>
                <a:gd name="T55" fmla="*/ 144 h 151"/>
                <a:gd name="T56" fmla="*/ 324 w 340"/>
                <a:gd name="T57" fmla="*/ 151 h 151"/>
                <a:gd name="T58" fmla="*/ 209 w 340"/>
                <a:gd name="T59" fmla="*/ 151 h 151"/>
                <a:gd name="T60" fmla="*/ 204 w 340"/>
                <a:gd name="T61" fmla="*/ 151 h 151"/>
                <a:gd name="T62" fmla="*/ 195 w 340"/>
                <a:gd name="T63" fmla="*/ 144 h 151"/>
                <a:gd name="T64" fmla="*/ 189 w 340"/>
                <a:gd name="T65" fmla="*/ 136 h 151"/>
                <a:gd name="T66" fmla="*/ 189 w 340"/>
                <a:gd name="T67" fmla="*/ 76 h 151"/>
                <a:gd name="T68" fmla="*/ 150 w 340"/>
                <a:gd name="T69" fmla="*/ 131 h 151"/>
                <a:gd name="T70" fmla="*/ 150 w 340"/>
                <a:gd name="T71" fmla="*/ 136 h 151"/>
                <a:gd name="T72" fmla="*/ 145 w 340"/>
                <a:gd name="T73" fmla="*/ 144 h 151"/>
                <a:gd name="T74" fmla="*/ 135 w 340"/>
                <a:gd name="T75" fmla="*/ 151 h 151"/>
                <a:gd name="T76" fmla="*/ 18 w 340"/>
                <a:gd name="T77" fmla="*/ 151 h 151"/>
                <a:gd name="T78" fmla="*/ 15 w 340"/>
                <a:gd name="T79" fmla="*/ 151 h 151"/>
                <a:gd name="T80" fmla="*/ 5 w 340"/>
                <a:gd name="T81" fmla="*/ 144 h 151"/>
                <a:gd name="T82" fmla="*/ 0 w 340"/>
                <a:gd name="T83" fmla="*/ 136 h 151"/>
                <a:gd name="T84" fmla="*/ 0 w 340"/>
                <a:gd name="T85" fmla="*/ 19 h 151"/>
                <a:gd name="T86" fmla="*/ 0 w 340"/>
                <a:gd name="T87" fmla="*/ 15 h 151"/>
                <a:gd name="T88" fmla="*/ 5 w 340"/>
                <a:gd name="T89" fmla="*/ 5 h 151"/>
                <a:gd name="T90" fmla="*/ 15 w 340"/>
                <a:gd name="T91" fmla="*/ 0 h 151"/>
                <a:gd name="T92" fmla="*/ 131 w 340"/>
                <a:gd name="T93" fmla="*/ 0 h 151"/>
                <a:gd name="T94" fmla="*/ 135 w 340"/>
                <a:gd name="T95" fmla="*/ 0 h 151"/>
                <a:gd name="T96" fmla="*/ 145 w 340"/>
                <a:gd name="T97" fmla="*/ 5 h 151"/>
                <a:gd name="T98" fmla="*/ 150 w 340"/>
                <a:gd name="T99" fmla="*/ 15 h 151"/>
                <a:gd name="T100" fmla="*/ 150 w 340"/>
                <a:gd name="T101" fmla="*/ 51 h 151"/>
                <a:gd name="T102" fmla="*/ 189 w 340"/>
                <a:gd name="T103" fmla="*/ 19 h 151"/>
                <a:gd name="T104" fmla="*/ 189 w 340"/>
                <a:gd name="T105" fmla="*/ 15 h 151"/>
                <a:gd name="T106" fmla="*/ 195 w 340"/>
                <a:gd name="T107" fmla="*/ 5 h 151"/>
                <a:gd name="T108" fmla="*/ 204 w 340"/>
                <a:gd name="T109" fmla="*/ 0 h 151"/>
                <a:gd name="T110" fmla="*/ 320 w 340"/>
                <a:gd name="T111" fmla="*/ 0 h 151"/>
                <a:gd name="T112" fmla="*/ 324 w 340"/>
                <a:gd name="T113" fmla="*/ 0 h 151"/>
                <a:gd name="T114" fmla="*/ 334 w 340"/>
                <a:gd name="T115" fmla="*/ 5 h 151"/>
                <a:gd name="T116" fmla="*/ 339 w 340"/>
                <a:gd name="T117" fmla="*/ 15 h 151"/>
                <a:gd name="T118" fmla="*/ 340 w 340"/>
                <a:gd name="T119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0" h="151">
                  <a:moveTo>
                    <a:pt x="112" y="127"/>
                  </a:moveTo>
                  <a:lnTo>
                    <a:pt x="112" y="127"/>
                  </a:lnTo>
                  <a:lnTo>
                    <a:pt x="117" y="126"/>
                  </a:lnTo>
                  <a:lnTo>
                    <a:pt x="122" y="123"/>
                  </a:lnTo>
                  <a:lnTo>
                    <a:pt x="125" y="118"/>
                  </a:lnTo>
                  <a:lnTo>
                    <a:pt x="126" y="113"/>
                  </a:lnTo>
                  <a:lnTo>
                    <a:pt x="126" y="37"/>
                  </a:lnTo>
                  <a:lnTo>
                    <a:pt x="126" y="37"/>
                  </a:lnTo>
                  <a:lnTo>
                    <a:pt x="125" y="32"/>
                  </a:lnTo>
                  <a:lnTo>
                    <a:pt x="122" y="28"/>
                  </a:lnTo>
                  <a:lnTo>
                    <a:pt x="117" y="26"/>
                  </a:lnTo>
                  <a:lnTo>
                    <a:pt x="11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1" y="26"/>
                  </a:lnTo>
                  <a:lnTo>
                    <a:pt x="27" y="28"/>
                  </a:lnTo>
                  <a:lnTo>
                    <a:pt x="25" y="32"/>
                  </a:lnTo>
                  <a:lnTo>
                    <a:pt x="23" y="37"/>
                  </a:lnTo>
                  <a:lnTo>
                    <a:pt x="23" y="113"/>
                  </a:lnTo>
                  <a:lnTo>
                    <a:pt x="23" y="113"/>
                  </a:lnTo>
                  <a:lnTo>
                    <a:pt x="25" y="118"/>
                  </a:lnTo>
                  <a:lnTo>
                    <a:pt x="27" y="123"/>
                  </a:lnTo>
                  <a:lnTo>
                    <a:pt x="31" y="126"/>
                  </a:lnTo>
                  <a:lnTo>
                    <a:pt x="36" y="127"/>
                  </a:lnTo>
                  <a:lnTo>
                    <a:pt x="112" y="127"/>
                  </a:lnTo>
                  <a:close/>
                  <a:moveTo>
                    <a:pt x="302" y="127"/>
                  </a:moveTo>
                  <a:lnTo>
                    <a:pt x="302" y="127"/>
                  </a:lnTo>
                  <a:lnTo>
                    <a:pt x="307" y="126"/>
                  </a:lnTo>
                  <a:lnTo>
                    <a:pt x="311" y="123"/>
                  </a:lnTo>
                  <a:lnTo>
                    <a:pt x="314" y="118"/>
                  </a:lnTo>
                  <a:lnTo>
                    <a:pt x="315" y="113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4" y="32"/>
                  </a:lnTo>
                  <a:lnTo>
                    <a:pt x="311" y="28"/>
                  </a:lnTo>
                  <a:lnTo>
                    <a:pt x="307" y="26"/>
                  </a:lnTo>
                  <a:lnTo>
                    <a:pt x="302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1" y="26"/>
                  </a:lnTo>
                  <a:lnTo>
                    <a:pt x="217" y="28"/>
                  </a:lnTo>
                  <a:lnTo>
                    <a:pt x="214" y="32"/>
                  </a:lnTo>
                  <a:lnTo>
                    <a:pt x="212" y="37"/>
                  </a:lnTo>
                  <a:lnTo>
                    <a:pt x="212" y="113"/>
                  </a:lnTo>
                  <a:lnTo>
                    <a:pt x="212" y="113"/>
                  </a:lnTo>
                  <a:lnTo>
                    <a:pt x="214" y="118"/>
                  </a:lnTo>
                  <a:lnTo>
                    <a:pt x="217" y="123"/>
                  </a:lnTo>
                  <a:lnTo>
                    <a:pt x="221" y="126"/>
                  </a:lnTo>
                  <a:lnTo>
                    <a:pt x="226" y="127"/>
                  </a:lnTo>
                  <a:lnTo>
                    <a:pt x="302" y="127"/>
                  </a:lnTo>
                  <a:close/>
                  <a:moveTo>
                    <a:pt x="340" y="19"/>
                  </a:moveTo>
                  <a:lnTo>
                    <a:pt x="340" y="131"/>
                  </a:lnTo>
                  <a:lnTo>
                    <a:pt x="340" y="131"/>
                  </a:lnTo>
                  <a:lnTo>
                    <a:pt x="339" y="136"/>
                  </a:lnTo>
                  <a:lnTo>
                    <a:pt x="337" y="139"/>
                  </a:lnTo>
                  <a:lnTo>
                    <a:pt x="334" y="144"/>
                  </a:lnTo>
                  <a:lnTo>
                    <a:pt x="327" y="149"/>
                  </a:lnTo>
                  <a:lnTo>
                    <a:pt x="324" y="151"/>
                  </a:lnTo>
                  <a:lnTo>
                    <a:pt x="320" y="151"/>
                  </a:lnTo>
                  <a:lnTo>
                    <a:pt x="209" y="151"/>
                  </a:lnTo>
                  <a:lnTo>
                    <a:pt x="209" y="151"/>
                  </a:lnTo>
                  <a:lnTo>
                    <a:pt x="204" y="151"/>
                  </a:lnTo>
                  <a:lnTo>
                    <a:pt x="200" y="149"/>
                  </a:lnTo>
                  <a:lnTo>
                    <a:pt x="195" y="144"/>
                  </a:lnTo>
                  <a:lnTo>
                    <a:pt x="190" y="139"/>
                  </a:lnTo>
                  <a:lnTo>
                    <a:pt x="189" y="136"/>
                  </a:lnTo>
                  <a:lnTo>
                    <a:pt x="189" y="131"/>
                  </a:lnTo>
                  <a:lnTo>
                    <a:pt x="189" y="76"/>
                  </a:lnTo>
                  <a:lnTo>
                    <a:pt x="150" y="76"/>
                  </a:lnTo>
                  <a:lnTo>
                    <a:pt x="150" y="131"/>
                  </a:lnTo>
                  <a:lnTo>
                    <a:pt x="150" y="131"/>
                  </a:lnTo>
                  <a:lnTo>
                    <a:pt x="150" y="136"/>
                  </a:lnTo>
                  <a:lnTo>
                    <a:pt x="148" y="139"/>
                  </a:lnTo>
                  <a:lnTo>
                    <a:pt x="145" y="144"/>
                  </a:lnTo>
                  <a:lnTo>
                    <a:pt x="138" y="149"/>
                  </a:lnTo>
                  <a:lnTo>
                    <a:pt x="135" y="151"/>
                  </a:lnTo>
                  <a:lnTo>
                    <a:pt x="131" y="151"/>
                  </a:lnTo>
                  <a:lnTo>
                    <a:pt x="18" y="151"/>
                  </a:lnTo>
                  <a:lnTo>
                    <a:pt x="18" y="151"/>
                  </a:lnTo>
                  <a:lnTo>
                    <a:pt x="15" y="151"/>
                  </a:lnTo>
                  <a:lnTo>
                    <a:pt x="11" y="149"/>
                  </a:lnTo>
                  <a:lnTo>
                    <a:pt x="5" y="144"/>
                  </a:lnTo>
                  <a:lnTo>
                    <a:pt x="1" y="139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5" y="5"/>
                  </a:lnTo>
                  <a:lnTo>
                    <a:pt x="11" y="2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5" y="0"/>
                  </a:lnTo>
                  <a:lnTo>
                    <a:pt x="138" y="2"/>
                  </a:lnTo>
                  <a:lnTo>
                    <a:pt x="145" y="5"/>
                  </a:lnTo>
                  <a:lnTo>
                    <a:pt x="148" y="12"/>
                  </a:lnTo>
                  <a:lnTo>
                    <a:pt x="150" y="15"/>
                  </a:lnTo>
                  <a:lnTo>
                    <a:pt x="150" y="19"/>
                  </a:lnTo>
                  <a:lnTo>
                    <a:pt x="150" y="51"/>
                  </a:lnTo>
                  <a:lnTo>
                    <a:pt x="189" y="51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5"/>
                  </a:lnTo>
                  <a:lnTo>
                    <a:pt x="190" y="12"/>
                  </a:lnTo>
                  <a:lnTo>
                    <a:pt x="195" y="5"/>
                  </a:lnTo>
                  <a:lnTo>
                    <a:pt x="200" y="2"/>
                  </a:lnTo>
                  <a:lnTo>
                    <a:pt x="204" y="0"/>
                  </a:lnTo>
                  <a:lnTo>
                    <a:pt x="209" y="0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24" y="0"/>
                  </a:lnTo>
                  <a:lnTo>
                    <a:pt x="327" y="2"/>
                  </a:lnTo>
                  <a:lnTo>
                    <a:pt x="334" y="5"/>
                  </a:lnTo>
                  <a:lnTo>
                    <a:pt x="337" y="12"/>
                  </a:lnTo>
                  <a:lnTo>
                    <a:pt x="339" y="15"/>
                  </a:lnTo>
                  <a:lnTo>
                    <a:pt x="340" y="19"/>
                  </a:lnTo>
                  <a:lnTo>
                    <a:pt x="34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Freeform 445"/>
            <p:cNvSpPr>
              <a:spLocks/>
            </p:cNvSpPr>
            <p:nvPr/>
          </p:nvSpPr>
          <p:spPr bwMode="auto">
            <a:xfrm>
              <a:off x="4594225" y="3251994"/>
              <a:ext cx="195263" cy="104775"/>
            </a:xfrm>
            <a:custGeom>
              <a:avLst/>
              <a:gdLst>
                <a:gd name="T0" fmla="*/ 123 w 123"/>
                <a:gd name="T1" fmla="*/ 66 h 66"/>
                <a:gd name="T2" fmla="*/ 91 w 123"/>
                <a:gd name="T3" fmla="*/ 66 h 66"/>
                <a:gd name="T4" fmla="*/ 33 w 123"/>
                <a:gd name="T5" fmla="*/ 17 h 66"/>
                <a:gd name="T6" fmla="*/ 18 w 123"/>
                <a:gd name="T7" fmla="*/ 17 h 66"/>
                <a:gd name="T8" fmla="*/ 18 w 123"/>
                <a:gd name="T9" fmla="*/ 32 h 66"/>
                <a:gd name="T10" fmla="*/ 0 w 123"/>
                <a:gd name="T11" fmla="*/ 32 h 66"/>
                <a:gd name="T12" fmla="*/ 0 w 123"/>
                <a:gd name="T13" fmla="*/ 32 h 66"/>
                <a:gd name="T14" fmla="*/ 0 w 123"/>
                <a:gd name="T15" fmla="*/ 19 h 66"/>
                <a:gd name="T16" fmla="*/ 0 w 123"/>
                <a:gd name="T17" fmla="*/ 19 h 66"/>
                <a:gd name="T18" fmla="*/ 1 w 123"/>
                <a:gd name="T19" fmla="*/ 12 h 66"/>
                <a:gd name="T20" fmla="*/ 3 w 123"/>
                <a:gd name="T21" fmla="*/ 9 h 66"/>
                <a:gd name="T22" fmla="*/ 6 w 123"/>
                <a:gd name="T23" fmla="*/ 5 h 66"/>
                <a:gd name="T24" fmla="*/ 8 w 123"/>
                <a:gd name="T25" fmla="*/ 2 h 66"/>
                <a:gd name="T26" fmla="*/ 15 w 123"/>
                <a:gd name="T27" fmla="*/ 1 h 66"/>
                <a:gd name="T28" fmla="*/ 18 w 123"/>
                <a:gd name="T29" fmla="*/ 0 h 66"/>
                <a:gd name="T30" fmla="*/ 41 w 123"/>
                <a:gd name="T31" fmla="*/ 0 h 66"/>
                <a:gd name="T32" fmla="*/ 123 w 123"/>
                <a:gd name="T3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66">
                  <a:moveTo>
                    <a:pt x="123" y="66"/>
                  </a:moveTo>
                  <a:lnTo>
                    <a:pt x="91" y="66"/>
                  </a:lnTo>
                  <a:lnTo>
                    <a:pt x="33" y="17"/>
                  </a:lnTo>
                  <a:lnTo>
                    <a:pt x="18" y="17"/>
                  </a:lnTo>
                  <a:lnTo>
                    <a:pt x="18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3" y="9"/>
                  </a:lnTo>
                  <a:lnTo>
                    <a:pt x="6" y="5"/>
                  </a:lnTo>
                  <a:lnTo>
                    <a:pt x="8" y="2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41" y="0"/>
                  </a:lnTo>
                  <a:lnTo>
                    <a:pt x="12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Freeform 446"/>
            <p:cNvSpPr>
              <a:spLocks/>
            </p:cNvSpPr>
            <p:nvPr/>
          </p:nvSpPr>
          <p:spPr bwMode="auto">
            <a:xfrm>
              <a:off x="4352925" y="3251994"/>
              <a:ext cx="196850" cy="103187"/>
            </a:xfrm>
            <a:custGeom>
              <a:avLst/>
              <a:gdLst>
                <a:gd name="T0" fmla="*/ 106 w 124"/>
                <a:gd name="T1" fmla="*/ 17 h 65"/>
                <a:gd name="T2" fmla="*/ 90 w 124"/>
                <a:gd name="T3" fmla="*/ 17 h 65"/>
                <a:gd name="T4" fmla="*/ 34 w 124"/>
                <a:gd name="T5" fmla="*/ 65 h 65"/>
                <a:gd name="T6" fmla="*/ 0 w 124"/>
                <a:gd name="T7" fmla="*/ 65 h 65"/>
                <a:gd name="T8" fmla="*/ 84 w 124"/>
                <a:gd name="T9" fmla="*/ 0 h 65"/>
                <a:gd name="T10" fmla="*/ 106 w 124"/>
                <a:gd name="T11" fmla="*/ 0 h 65"/>
                <a:gd name="T12" fmla="*/ 106 w 124"/>
                <a:gd name="T13" fmla="*/ 0 h 65"/>
                <a:gd name="T14" fmla="*/ 109 w 124"/>
                <a:gd name="T15" fmla="*/ 0 h 65"/>
                <a:gd name="T16" fmla="*/ 115 w 124"/>
                <a:gd name="T17" fmla="*/ 2 h 65"/>
                <a:gd name="T18" fmla="*/ 119 w 124"/>
                <a:gd name="T19" fmla="*/ 4 h 65"/>
                <a:gd name="T20" fmla="*/ 121 w 124"/>
                <a:gd name="T21" fmla="*/ 7 h 65"/>
                <a:gd name="T22" fmla="*/ 124 w 124"/>
                <a:gd name="T23" fmla="*/ 12 h 65"/>
                <a:gd name="T24" fmla="*/ 124 w 124"/>
                <a:gd name="T25" fmla="*/ 19 h 65"/>
                <a:gd name="T26" fmla="*/ 124 w 124"/>
                <a:gd name="T27" fmla="*/ 19 h 65"/>
                <a:gd name="T28" fmla="*/ 124 w 124"/>
                <a:gd name="T29" fmla="*/ 32 h 65"/>
                <a:gd name="T30" fmla="*/ 106 w 124"/>
                <a:gd name="T31" fmla="*/ 32 h 65"/>
                <a:gd name="T32" fmla="*/ 106 w 124"/>
                <a:gd name="T33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65">
                  <a:moveTo>
                    <a:pt x="106" y="17"/>
                  </a:moveTo>
                  <a:lnTo>
                    <a:pt x="90" y="17"/>
                  </a:lnTo>
                  <a:lnTo>
                    <a:pt x="34" y="65"/>
                  </a:lnTo>
                  <a:lnTo>
                    <a:pt x="0" y="6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9" y="0"/>
                  </a:lnTo>
                  <a:lnTo>
                    <a:pt x="115" y="2"/>
                  </a:lnTo>
                  <a:lnTo>
                    <a:pt x="119" y="4"/>
                  </a:lnTo>
                  <a:lnTo>
                    <a:pt x="121" y="7"/>
                  </a:lnTo>
                  <a:lnTo>
                    <a:pt x="124" y="12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24" y="32"/>
                  </a:lnTo>
                  <a:lnTo>
                    <a:pt x="106" y="32"/>
                  </a:lnTo>
                  <a:lnTo>
                    <a:pt x="10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组合 13"/>
          <p:cNvGrpSpPr/>
          <p:nvPr/>
        </p:nvGrpSpPr>
        <p:grpSpPr>
          <a:xfrm>
            <a:off x="6656840" y="3911440"/>
            <a:ext cx="576754" cy="596044"/>
            <a:chOff x="4334668" y="3183731"/>
            <a:chExt cx="474663" cy="490538"/>
          </a:xfrm>
          <a:solidFill>
            <a:schemeClr val="bg1"/>
          </a:solidFill>
        </p:grpSpPr>
        <p:sp>
          <p:nvSpPr>
            <p:cNvPr id="14" name="Freeform 395"/>
            <p:cNvSpPr>
              <a:spLocks/>
            </p:cNvSpPr>
            <p:nvPr/>
          </p:nvSpPr>
          <p:spPr bwMode="auto">
            <a:xfrm>
              <a:off x="4445793" y="3244056"/>
              <a:ext cx="363538" cy="430213"/>
            </a:xfrm>
            <a:custGeom>
              <a:avLst/>
              <a:gdLst>
                <a:gd name="T0" fmla="*/ 223 w 229"/>
                <a:gd name="T1" fmla="*/ 146 h 271"/>
                <a:gd name="T2" fmla="*/ 229 w 229"/>
                <a:gd name="T3" fmla="*/ 157 h 271"/>
                <a:gd name="T4" fmla="*/ 225 w 229"/>
                <a:gd name="T5" fmla="*/ 169 h 271"/>
                <a:gd name="T6" fmla="*/ 220 w 229"/>
                <a:gd name="T7" fmla="*/ 173 h 271"/>
                <a:gd name="T8" fmla="*/ 207 w 229"/>
                <a:gd name="T9" fmla="*/ 174 h 271"/>
                <a:gd name="T10" fmla="*/ 174 w 229"/>
                <a:gd name="T11" fmla="*/ 151 h 271"/>
                <a:gd name="T12" fmla="*/ 197 w 229"/>
                <a:gd name="T13" fmla="*/ 177 h 271"/>
                <a:gd name="T14" fmla="*/ 202 w 229"/>
                <a:gd name="T15" fmla="*/ 182 h 271"/>
                <a:gd name="T16" fmla="*/ 203 w 229"/>
                <a:gd name="T17" fmla="*/ 195 h 271"/>
                <a:gd name="T18" fmla="*/ 200 w 229"/>
                <a:gd name="T19" fmla="*/ 201 h 271"/>
                <a:gd name="T20" fmla="*/ 188 w 229"/>
                <a:gd name="T21" fmla="*/ 207 h 271"/>
                <a:gd name="T22" fmla="*/ 177 w 229"/>
                <a:gd name="T23" fmla="*/ 203 h 271"/>
                <a:gd name="T24" fmla="*/ 144 w 229"/>
                <a:gd name="T25" fmla="*/ 187 h 271"/>
                <a:gd name="T26" fmla="*/ 172 w 229"/>
                <a:gd name="T27" fmla="*/ 210 h 271"/>
                <a:gd name="T28" fmla="*/ 178 w 229"/>
                <a:gd name="T29" fmla="*/ 221 h 271"/>
                <a:gd name="T30" fmla="*/ 174 w 229"/>
                <a:gd name="T31" fmla="*/ 233 h 271"/>
                <a:gd name="T32" fmla="*/ 168 w 229"/>
                <a:gd name="T33" fmla="*/ 237 h 271"/>
                <a:gd name="T34" fmla="*/ 155 w 229"/>
                <a:gd name="T35" fmla="*/ 238 h 271"/>
                <a:gd name="T36" fmla="*/ 123 w 229"/>
                <a:gd name="T37" fmla="*/ 213 h 271"/>
                <a:gd name="T38" fmla="*/ 145 w 229"/>
                <a:gd name="T39" fmla="*/ 241 h 271"/>
                <a:gd name="T40" fmla="*/ 150 w 229"/>
                <a:gd name="T41" fmla="*/ 246 h 271"/>
                <a:gd name="T42" fmla="*/ 152 w 229"/>
                <a:gd name="T43" fmla="*/ 258 h 271"/>
                <a:gd name="T44" fmla="*/ 148 w 229"/>
                <a:gd name="T45" fmla="*/ 265 h 271"/>
                <a:gd name="T46" fmla="*/ 136 w 229"/>
                <a:gd name="T47" fmla="*/ 271 h 271"/>
                <a:gd name="T48" fmla="*/ 124 w 229"/>
                <a:gd name="T49" fmla="*/ 267 h 271"/>
                <a:gd name="T50" fmla="*/ 96 w 229"/>
                <a:gd name="T51" fmla="*/ 243 h 271"/>
                <a:gd name="T52" fmla="*/ 106 w 229"/>
                <a:gd name="T53" fmla="*/ 223 h 271"/>
                <a:gd name="T54" fmla="*/ 108 w 229"/>
                <a:gd name="T55" fmla="*/ 221 h 271"/>
                <a:gd name="T56" fmla="*/ 110 w 229"/>
                <a:gd name="T57" fmla="*/ 212 h 271"/>
                <a:gd name="T58" fmla="*/ 109 w 229"/>
                <a:gd name="T59" fmla="*/ 205 h 271"/>
                <a:gd name="T60" fmla="*/ 104 w 229"/>
                <a:gd name="T61" fmla="*/ 196 h 271"/>
                <a:gd name="T62" fmla="*/ 100 w 229"/>
                <a:gd name="T63" fmla="*/ 193 h 271"/>
                <a:gd name="T64" fmla="*/ 91 w 229"/>
                <a:gd name="T65" fmla="*/ 188 h 271"/>
                <a:gd name="T66" fmla="*/ 83 w 229"/>
                <a:gd name="T67" fmla="*/ 187 h 271"/>
                <a:gd name="T68" fmla="*/ 75 w 229"/>
                <a:gd name="T69" fmla="*/ 188 h 271"/>
                <a:gd name="T70" fmla="*/ 69 w 229"/>
                <a:gd name="T71" fmla="*/ 193 h 271"/>
                <a:gd name="T72" fmla="*/ 50 w 229"/>
                <a:gd name="T73" fmla="*/ 207 h 271"/>
                <a:gd name="T74" fmla="*/ 64 w 229"/>
                <a:gd name="T75" fmla="*/ 189 h 271"/>
                <a:gd name="T76" fmla="*/ 68 w 229"/>
                <a:gd name="T77" fmla="*/ 182 h 271"/>
                <a:gd name="T78" fmla="*/ 68 w 229"/>
                <a:gd name="T79" fmla="*/ 174 h 271"/>
                <a:gd name="T80" fmla="*/ 64 w 229"/>
                <a:gd name="T81" fmla="*/ 166 h 271"/>
                <a:gd name="T82" fmla="*/ 58 w 229"/>
                <a:gd name="T83" fmla="*/ 158 h 271"/>
                <a:gd name="T84" fmla="*/ 54 w 229"/>
                <a:gd name="T85" fmla="*/ 156 h 271"/>
                <a:gd name="T86" fmla="*/ 45 w 229"/>
                <a:gd name="T87" fmla="*/ 153 h 271"/>
                <a:gd name="T88" fmla="*/ 36 w 229"/>
                <a:gd name="T89" fmla="*/ 153 h 271"/>
                <a:gd name="T90" fmla="*/ 29 w 229"/>
                <a:gd name="T91" fmla="*/ 157 h 271"/>
                <a:gd name="T92" fmla="*/ 13 w 229"/>
                <a:gd name="T93" fmla="*/ 176 h 271"/>
                <a:gd name="T94" fmla="*/ 21 w 229"/>
                <a:gd name="T95" fmla="*/ 156 h 271"/>
                <a:gd name="T96" fmla="*/ 24 w 229"/>
                <a:gd name="T97" fmla="*/ 152 h 271"/>
                <a:gd name="T98" fmla="*/ 25 w 229"/>
                <a:gd name="T99" fmla="*/ 144 h 271"/>
                <a:gd name="T100" fmla="*/ 24 w 229"/>
                <a:gd name="T101" fmla="*/ 136 h 271"/>
                <a:gd name="T102" fmla="*/ 19 w 229"/>
                <a:gd name="T103" fmla="*/ 128 h 271"/>
                <a:gd name="T104" fmla="*/ 15 w 229"/>
                <a:gd name="T105" fmla="*/ 124 h 271"/>
                <a:gd name="T106" fmla="*/ 0 w 229"/>
                <a:gd name="T107" fmla="*/ 118 h 271"/>
                <a:gd name="T108" fmla="*/ 194 w 229"/>
                <a:gd name="T109" fmla="*/ 123 h 271"/>
                <a:gd name="T110" fmla="*/ 223 w 229"/>
                <a:gd name="T111" fmla="*/ 146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9" h="271">
                  <a:moveTo>
                    <a:pt x="223" y="146"/>
                  </a:moveTo>
                  <a:lnTo>
                    <a:pt x="223" y="146"/>
                  </a:lnTo>
                  <a:lnTo>
                    <a:pt x="227" y="151"/>
                  </a:lnTo>
                  <a:lnTo>
                    <a:pt x="229" y="157"/>
                  </a:lnTo>
                  <a:lnTo>
                    <a:pt x="228" y="163"/>
                  </a:lnTo>
                  <a:lnTo>
                    <a:pt x="225" y="169"/>
                  </a:lnTo>
                  <a:lnTo>
                    <a:pt x="225" y="169"/>
                  </a:lnTo>
                  <a:lnTo>
                    <a:pt x="220" y="173"/>
                  </a:lnTo>
                  <a:lnTo>
                    <a:pt x="214" y="176"/>
                  </a:lnTo>
                  <a:lnTo>
                    <a:pt x="207" y="174"/>
                  </a:lnTo>
                  <a:lnTo>
                    <a:pt x="202" y="172"/>
                  </a:lnTo>
                  <a:lnTo>
                    <a:pt x="174" y="151"/>
                  </a:lnTo>
                  <a:lnTo>
                    <a:pt x="170" y="156"/>
                  </a:lnTo>
                  <a:lnTo>
                    <a:pt x="197" y="177"/>
                  </a:lnTo>
                  <a:lnTo>
                    <a:pt x="197" y="177"/>
                  </a:lnTo>
                  <a:lnTo>
                    <a:pt x="202" y="182"/>
                  </a:lnTo>
                  <a:lnTo>
                    <a:pt x="203" y="188"/>
                  </a:lnTo>
                  <a:lnTo>
                    <a:pt x="203" y="195"/>
                  </a:lnTo>
                  <a:lnTo>
                    <a:pt x="200" y="201"/>
                  </a:lnTo>
                  <a:lnTo>
                    <a:pt x="200" y="201"/>
                  </a:lnTo>
                  <a:lnTo>
                    <a:pt x="194" y="205"/>
                  </a:lnTo>
                  <a:lnTo>
                    <a:pt x="188" y="207"/>
                  </a:lnTo>
                  <a:lnTo>
                    <a:pt x="182" y="206"/>
                  </a:lnTo>
                  <a:lnTo>
                    <a:pt x="177" y="203"/>
                  </a:lnTo>
                  <a:lnTo>
                    <a:pt x="149" y="182"/>
                  </a:lnTo>
                  <a:lnTo>
                    <a:pt x="144" y="187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5" y="215"/>
                  </a:lnTo>
                  <a:lnTo>
                    <a:pt x="178" y="221"/>
                  </a:lnTo>
                  <a:lnTo>
                    <a:pt x="177" y="227"/>
                  </a:lnTo>
                  <a:lnTo>
                    <a:pt x="174" y="233"/>
                  </a:lnTo>
                  <a:lnTo>
                    <a:pt x="174" y="233"/>
                  </a:lnTo>
                  <a:lnTo>
                    <a:pt x="168" y="237"/>
                  </a:lnTo>
                  <a:lnTo>
                    <a:pt x="163" y="240"/>
                  </a:lnTo>
                  <a:lnTo>
                    <a:pt x="155" y="238"/>
                  </a:lnTo>
                  <a:lnTo>
                    <a:pt x="150" y="236"/>
                  </a:lnTo>
                  <a:lnTo>
                    <a:pt x="123" y="213"/>
                  </a:lnTo>
                  <a:lnTo>
                    <a:pt x="119" y="218"/>
                  </a:lnTo>
                  <a:lnTo>
                    <a:pt x="145" y="241"/>
                  </a:lnTo>
                  <a:lnTo>
                    <a:pt x="145" y="241"/>
                  </a:lnTo>
                  <a:lnTo>
                    <a:pt x="150" y="246"/>
                  </a:lnTo>
                  <a:lnTo>
                    <a:pt x="152" y="252"/>
                  </a:lnTo>
                  <a:lnTo>
                    <a:pt x="152" y="258"/>
                  </a:lnTo>
                  <a:lnTo>
                    <a:pt x="148" y="265"/>
                  </a:lnTo>
                  <a:lnTo>
                    <a:pt x="148" y="265"/>
                  </a:lnTo>
                  <a:lnTo>
                    <a:pt x="143" y="268"/>
                  </a:lnTo>
                  <a:lnTo>
                    <a:pt x="136" y="271"/>
                  </a:lnTo>
                  <a:lnTo>
                    <a:pt x="130" y="270"/>
                  </a:lnTo>
                  <a:lnTo>
                    <a:pt x="124" y="267"/>
                  </a:lnTo>
                  <a:lnTo>
                    <a:pt x="98" y="246"/>
                  </a:lnTo>
                  <a:lnTo>
                    <a:pt x="96" y="243"/>
                  </a:lnTo>
                  <a:lnTo>
                    <a:pt x="93" y="241"/>
                  </a:lnTo>
                  <a:lnTo>
                    <a:pt x="106" y="223"/>
                  </a:lnTo>
                  <a:lnTo>
                    <a:pt x="106" y="223"/>
                  </a:lnTo>
                  <a:lnTo>
                    <a:pt x="108" y="221"/>
                  </a:lnTo>
                  <a:lnTo>
                    <a:pt x="109" y="217"/>
                  </a:lnTo>
                  <a:lnTo>
                    <a:pt x="110" y="212"/>
                  </a:lnTo>
                  <a:lnTo>
                    <a:pt x="109" y="208"/>
                  </a:lnTo>
                  <a:lnTo>
                    <a:pt x="109" y="205"/>
                  </a:lnTo>
                  <a:lnTo>
                    <a:pt x="106" y="200"/>
                  </a:lnTo>
                  <a:lnTo>
                    <a:pt x="104" y="196"/>
                  </a:lnTo>
                  <a:lnTo>
                    <a:pt x="100" y="193"/>
                  </a:lnTo>
                  <a:lnTo>
                    <a:pt x="100" y="193"/>
                  </a:lnTo>
                  <a:lnTo>
                    <a:pt x="96" y="191"/>
                  </a:lnTo>
                  <a:lnTo>
                    <a:pt x="91" y="188"/>
                  </a:lnTo>
                  <a:lnTo>
                    <a:pt x="88" y="187"/>
                  </a:lnTo>
                  <a:lnTo>
                    <a:pt x="83" y="187"/>
                  </a:lnTo>
                  <a:lnTo>
                    <a:pt x="79" y="187"/>
                  </a:lnTo>
                  <a:lnTo>
                    <a:pt x="75" y="188"/>
                  </a:lnTo>
                  <a:lnTo>
                    <a:pt x="71" y="191"/>
                  </a:lnTo>
                  <a:lnTo>
                    <a:pt x="69" y="193"/>
                  </a:lnTo>
                  <a:lnTo>
                    <a:pt x="55" y="211"/>
                  </a:lnTo>
                  <a:lnTo>
                    <a:pt x="50" y="207"/>
                  </a:lnTo>
                  <a:lnTo>
                    <a:pt x="64" y="189"/>
                  </a:lnTo>
                  <a:lnTo>
                    <a:pt x="64" y="189"/>
                  </a:lnTo>
                  <a:lnTo>
                    <a:pt x="65" y="186"/>
                  </a:lnTo>
                  <a:lnTo>
                    <a:pt x="68" y="182"/>
                  </a:lnTo>
                  <a:lnTo>
                    <a:pt x="68" y="178"/>
                  </a:lnTo>
                  <a:lnTo>
                    <a:pt x="68" y="174"/>
                  </a:lnTo>
                  <a:lnTo>
                    <a:pt x="66" y="169"/>
                  </a:lnTo>
                  <a:lnTo>
                    <a:pt x="64" y="166"/>
                  </a:lnTo>
                  <a:lnTo>
                    <a:pt x="61" y="162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49" y="154"/>
                  </a:lnTo>
                  <a:lnTo>
                    <a:pt x="45" y="153"/>
                  </a:lnTo>
                  <a:lnTo>
                    <a:pt x="40" y="153"/>
                  </a:lnTo>
                  <a:lnTo>
                    <a:pt x="36" y="153"/>
                  </a:lnTo>
                  <a:lnTo>
                    <a:pt x="33" y="154"/>
                  </a:lnTo>
                  <a:lnTo>
                    <a:pt x="29" y="157"/>
                  </a:lnTo>
                  <a:lnTo>
                    <a:pt x="26" y="159"/>
                  </a:lnTo>
                  <a:lnTo>
                    <a:pt x="13" y="176"/>
                  </a:lnTo>
                  <a:lnTo>
                    <a:pt x="8" y="172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4" y="152"/>
                  </a:lnTo>
                  <a:lnTo>
                    <a:pt x="25" y="148"/>
                  </a:lnTo>
                  <a:lnTo>
                    <a:pt x="25" y="144"/>
                  </a:lnTo>
                  <a:lnTo>
                    <a:pt x="25" y="139"/>
                  </a:lnTo>
                  <a:lnTo>
                    <a:pt x="24" y="136"/>
                  </a:lnTo>
                  <a:lnTo>
                    <a:pt x="21" y="132"/>
                  </a:lnTo>
                  <a:lnTo>
                    <a:pt x="19" y="128"/>
                  </a:lnTo>
                  <a:lnTo>
                    <a:pt x="15" y="124"/>
                  </a:lnTo>
                  <a:lnTo>
                    <a:pt x="15" y="124"/>
                  </a:lnTo>
                  <a:lnTo>
                    <a:pt x="8" y="121"/>
                  </a:lnTo>
                  <a:lnTo>
                    <a:pt x="0" y="118"/>
                  </a:lnTo>
                  <a:lnTo>
                    <a:pt x="43" y="0"/>
                  </a:lnTo>
                  <a:lnTo>
                    <a:pt x="194" y="123"/>
                  </a:lnTo>
                  <a:lnTo>
                    <a:pt x="195" y="124"/>
                  </a:lnTo>
                  <a:lnTo>
                    <a:pt x="22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Freeform 396"/>
            <p:cNvSpPr>
              <a:spLocks/>
            </p:cNvSpPr>
            <p:nvPr/>
          </p:nvSpPr>
          <p:spPr bwMode="auto">
            <a:xfrm>
              <a:off x="4610893" y="3183731"/>
              <a:ext cx="188913" cy="161925"/>
            </a:xfrm>
            <a:custGeom>
              <a:avLst/>
              <a:gdLst>
                <a:gd name="T0" fmla="*/ 113 w 119"/>
                <a:gd name="T1" fmla="*/ 75 h 102"/>
                <a:gd name="T2" fmla="*/ 113 w 119"/>
                <a:gd name="T3" fmla="*/ 75 h 102"/>
                <a:gd name="T4" fmla="*/ 116 w 119"/>
                <a:gd name="T5" fmla="*/ 80 h 102"/>
                <a:gd name="T6" fmla="*/ 119 w 119"/>
                <a:gd name="T7" fmla="*/ 85 h 102"/>
                <a:gd name="T8" fmla="*/ 118 w 119"/>
                <a:gd name="T9" fmla="*/ 91 h 102"/>
                <a:gd name="T10" fmla="*/ 115 w 119"/>
                <a:gd name="T11" fmla="*/ 97 h 102"/>
                <a:gd name="T12" fmla="*/ 115 w 119"/>
                <a:gd name="T13" fmla="*/ 97 h 102"/>
                <a:gd name="T14" fmla="*/ 110 w 119"/>
                <a:gd name="T15" fmla="*/ 101 h 102"/>
                <a:gd name="T16" fmla="*/ 104 w 119"/>
                <a:gd name="T17" fmla="*/ 102 h 102"/>
                <a:gd name="T18" fmla="*/ 99 w 119"/>
                <a:gd name="T19" fmla="*/ 102 h 102"/>
                <a:gd name="T20" fmla="*/ 93 w 119"/>
                <a:gd name="T21" fmla="*/ 99 h 102"/>
                <a:gd name="T22" fmla="*/ 6 w 119"/>
                <a:gd name="T23" fmla="*/ 27 h 102"/>
                <a:gd name="T24" fmla="*/ 6 w 119"/>
                <a:gd name="T25" fmla="*/ 27 h 102"/>
                <a:gd name="T26" fmla="*/ 1 w 119"/>
                <a:gd name="T27" fmla="*/ 22 h 102"/>
                <a:gd name="T28" fmla="*/ 0 w 119"/>
                <a:gd name="T29" fmla="*/ 16 h 102"/>
                <a:gd name="T30" fmla="*/ 1 w 119"/>
                <a:gd name="T31" fmla="*/ 11 h 102"/>
                <a:gd name="T32" fmla="*/ 4 w 119"/>
                <a:gd name="T33" fmla="*/ 5 h 102"/>
                <a:gd name="T34" fmla="*/ 4 w 119"/>
                <a:gd name="T35" fmla="*/ 5 h 102"/>
                <a:gd name="T36" fmla="*/ 6 w 119"/>
                <a:gd name="T37" fmla="*/ 2 h 102"/>
                <a:gd name="T38" fmla="*/ 9 w 119"/>
                <a:gd name="T39" fmla="*/ 1 h 102"/>
                <a:gd name="T40" fmla="*/ 15 w 119"/>
                <a:gd name="T41" fmla="*/ 0 h 102"/>
                <a:gd name="T42" fmla="*/ 15 w 119"/>
                <a:gd name="T43" fmla="*/ 0 h 102"/>
                <a:gd name="T44" fmla="*/ 21 w 119"/>
                <a:gd name="T45" fmla="*/ 0 h 102"/>
                <a:gd name="T46" fmla="*/ 25 w 119"/>
                <a:gd name="T47" fmla="*/ 3 h 102"/>
                <a:gd name="T48" fmla="*/ 113 w 119"/>
                <a:gd name="T49" fmla="*/ 7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02">
                  <a:moveTo>
                    <a:pt x="113" y="75"/>
                  </a:moveTo>
                  <a:lnTo>
                    <a:pt x="113" y="75"/>
                  </a:lnTo>
                  <a:lnTo>
                    <a:pt x="116" y="80"/>
                  </a:lnTo>
                  <a:lnTo>
                    <a:pt x="119" y="85"/>
                  </a:lnTo>
                  <a:lnTo>
                    <a:pt x="118" y="91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0" y="101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3" y="99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11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Freeform 397"/>
            <p:cNvSpPr>
              <a:spLocks/>
            </p:cNvSpPr>
            <p:nvPr/>
          </p:nvSpPr>
          <p:spPr bwMode="auto">
            <a:xfrm>
              <a:off x="4550568" y="3228181"/>
              <a:ext cx="212725" cy="177800"/>
            </a:xfrm>
            <a:custGeom>
              <a:avLst/>
              <a:gdLst>
                <a:gd name="T0" fmla="*/ 134 w 134"/>
                <a:gd name="T1" fmla="*/ 83 h 112"/>
                <a:gd name="T2" fmla="*/ 117 w 134"/>
                <a:gd name="T3" fmla="*/ 112 h 112"/>
                <a:gd name="T4" fmla="*/ 0 w 134"/>
                <a:gd name="T5" fmla="*/ 17 h 112"/>
                <a:gd name="T6" fmla="*/ 35 w 134"/>
                <a:gd name="T7" fmla="*/ 0 h 112"/>
                <a:gd name="T8" fmla="*/ 134 w 134"/>
                <a:gd name="T9" fmla="*/ 8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12">
                  <a:moveTo>
                    <a:pt x="134" y="83"/>
                  </a:moveTo>
                  <a:lnTo>
                    <a:pt x="117" y="112"/>
                  </a:lnTo>
                  <a:lnTo>
                    <a:pt x="0" y="17"/>
                  </a:lnTo>
                  <a:lnTo>
                    <a:pt x="35" y="0"/>
                  </a:lnTo>
                  <a:lnTo>
                    <a:pt x="134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Freeform 398"/>
            <p:cNvSpPr>
              <a:spLocks/>
            </p:cNvSpPr>
            <p:nvPr/>
          </p:nvSpPr>
          <p:spPr bwMode="auto">
            <a:xfrm>
              <a:off x="4517231" y="3553619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5 w 56"/>
                <a:gd name="T5" fmla="*/ 8 h 62"/>
                <a:gd name="T6" fmla="*/ 56 w 56"/>
                <a:gd name="T7" fmla="*/ 15 h 62"/>
                <a:gd name="T8" fmla="*/ 56 w 56"/>
                <a:gd name="T9" fmla="*/ 21 h 62"/>
                <a:gd name="T10" fmla="*/ 53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5 w 56"/>
                <a:gd name="T17" fmla="*/ 60 h 62"/>
                <a:gd name="T18" fmla="*/ 19 w 56"/>
                <a:gd name="T19" fmla="*/ 62 h 62"/>
                <a:gd name="T20" fmla="*/ 13 w 56"/>
                <a:gd name="T21" fmla="*/ 61 h 62"/>
                <a:gd name="T22" fmla="*/ 6 w 56"/>
                <a:gd name="T23" fmla="*/ 58 h 62"/>
                <a:gd name="T24" fmla="*/ 6 w 56"/>
                <a:gd name="T25" fmla="*/ 58 h 62"/>
                <a:gd name="T26" fmla="*/ 4 w 56"/>
                <a:gd name="T27" fmla="*/ 56 h 62"/>
                <a:gd name="T28" fmla="*/ 1 w 56"/>
                <a:gd name="T29" fmla="*/ 52 h 62"/>
                <a:gd name="T30" fmla="*/ 0 w 56"/>
                <a:gd name="T31" fmla="*/ 48 h 62"/>
                <a:gd name="T32" fmla="*/ 0 w 56"/>
                <a:gd name="T33" fmla="*/ 45 h 62"/>
                <a:gd name="T34" fmla="*/ 0 w 56"/>
                <a:gd name="T35" fmla="*/ 45 h 62"/>
                <a:gd name="T36" fmla="*/ 1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3 w 56"/>
                <a:gd name="T45" fmla="*/ 2 h 62"/>
                <a:gd name="T46" fmla="*/ 38 w 56"/>
                <a:gd name="T47" fmla="*/ 0 h 62"/>
                <a:gd name="T48" fmla="*/ 45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5" y="8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1" y="52"/>
                  </a:lnTo>
                  <a:lnTo>
                    <a:pt x="0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3" y="2"/>
                  </a:lnTo>
                  <a:lnTo>
                    <a:pt x="38" y="0"/>
                  </a:lnTo>
                  <a:lnTo>
                    <a:pt x="45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Freeform 399"/>
            <p:cNvSpPr>
              <a:spLocks/>
            </p:cNvSpPr>
            <p:nvPr/>
          </p:nvSpPr>
          <p:spPr bwMode="auto">
            <a:xfrm>
              <a:off x="4452143" y="3499644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4 w 56"/>
                <a:gd name="T5" fmla="*/ 8 h 62"/>
                <a:gd name="T6" fmla="*/ 56 w 56"/>
                <a:gd name="T7" fmla="*/ 15 h 62"/>
                <a:gd name="T8" fmla="*/ 55 w 56"/>
                <a:gd name="T9" fmla="*/ 21 h 62"/>
                <a:gd name="T10" fmla="*/ 52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4 w 56"/>
                <a:gd name="T17" fmla="*/ 60 h 62"/>
                <a:gd name="T18" fmla="*/ 19 w 56"/>
                <a:gd name="T19" fmla="*/ 62 h 62"/>
                <a:gd name="T20" fmla="*/ 11 w 56"/>
                <a:gd name="T21" fmla="*/ 61 h 62"/>
                <a:gd name="T22" fmla="*/ 6 w 56"/>
                <a:gd name="T23" fmla="*/ 59 h 62"/>
                <a:gd name="T24" fmla="*/ 6 w 56"/>
                <a:gd name="T25" fmla="*/ 59 h 62"/>
                <a:gd name="T26" fmla="*/ 2 w 56"/>
                <a:gd name="T27" fmla="*/ 55 h 62"/>
                <a:gd name="T28" fmla="*/ 1 w 56"/>
                <a:gd name="T29" fmla="*/ 52 h 62"/>
                <a:gd name="T30" fmla="*/ 0 w 56"/>
                <a:gd name="T31" fmla="*/ 49 h 62"/>
                <a:gd name="T32" fmla="*/ 0 w 56"/>
                <a:gd name="T33" fmla="*/ 45 h 62"/>
                <a:gd name="T34" fmla="*/ 0 w 56"/>
                <a:gd name="T35" fmla="*/ 45 h 62"/>
                <a:gd name="T36" fmla="*/ 0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1 w 56"/>
                <a:gd name="T45" fmla="*/ 2 h 62"/>
                <a:gd name="T46" fmla="*/ 37 w 56"/>
                <a:gd name="T47" fmla="*/ 0 h 62"/>
                <a:gd name="T48" fmla="*/ 44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4" y="8"/>
                  </a:lnTo>
                  <a:lnTo>
                    <a:pt x="56" y="15"/>
                  </a:lnTo>
                  <a:lnTo>
                    <a:pt x="55" y="21"/>
                  </a:lnTo>
                  <a:lnTo>
                    <a:pt x="52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4" y="60"/>
                  </a:lnTo>
                  <a:lnTo>
                    <a:pt x="19" y="62"/>
                  </a:lnTo>
                  <a:lnTo>
                    <a:pt x="11" y="61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2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2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Freeform 400"/>
            <p:cNvSpPr>
              <a:spLocks/>
            </p:cNvSpPr>
            <p:nvPr/>
          </p:nvSpPr>
          <p:spPr bwMode="auto">
            <a:xfrm>
              <a:off x="4396581" y="3244056"/>
              <a:ext cx="103188" cy="171450"/>
            </a:xfrm>
            <a:custGeom>
              <a:avLst/>
              <a:gdLst>
                <a:gd name="T0" fmla="*/ 65 w 65"/>
                <a:gd name="T1" fmla="*/ 7 h 108"/>
                <a:gd name="T2" fmla="*/ 26 w 65"/>
                <a:gd name="T3" fmla="*/ 108 h 108"/>
                <a:gd name="T4" fmla="*/ 0 w 65"/>
                <a:gd name="T5" fmla="*/ 91 h 108"/>
                <a:gd name="T6" fmla="*/ 35 w 65"/>
                <a:gd name="T7" fmla="*/ 0 h 108"/>
                <a:gd name="T8" fmla="*/ 65 w 65"/>
                <a:gd name="T9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08">
                  <a:moveTo>
                    <a:pt x="65" y="7"/>
                  </a:moveTo>
                  <a:lnTo>
                    <a:pt x="26" y="108"/>
                  </a:lnTo>
                  <a:lnTo>
                    <a:pt x="0" y="91"/>
                  </a:lnTo>
                  <a:lnTo>
                    <a:pt x="35" y="0"/>
                  </a:lnTo>
                  <a:lnTo>
                    <a:pt x="6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Freeform 401"/>
            <p:cNvSpPr>
              <a:spLocks/>
            </p:cNvSpPr>
            <p:nvPr/>
          </p:nvSpPr>
          <p:spPr bwMode="auto">
            <a:xfrm>
              <a:off x="4383881" y="3445669"/>
              <a:ext cx="92075" cy="98425"/>
            </a:xfrm>
            <a:custGeom>
              <a:avLst/>
              <a:gdLst>
                <a:gd name="T0" fmla="*/ 52 w 58"/>
                <a:gd name="T1" fmla="*/ 4 h 62"/>
                <a:gd name="T2" fmla="*/ 52 w 58"/>
                <a:gd name="T3" fmla="*/ 4 h 62"/>
                <a:gd name="T4" fmla="*/ 55 w 58"/>
                <a:gd name="T5" fmla="*/ 9 h 62"/>
                <a:gd name="T6" fmla="*/ 58 w 58"/>
                <a:gd name="T7" fmla="*/ 15 h 62"/>
                <a:gd name="T8" fmla="*/ 57 w 58"/>
                <a:gd name="T9" fmla="*/ 21 h 62"/>
                <a:gd name="T10" fmla="*/ 54 w 58"/>
                <a:gd name="T11" fmla="*/ 27 h 62"/>
                <a:gd name="T12" fmla="*/ 30 w 58"/>
                <a:gd name="T13" fmla="*/ 56 h 62"/>
                <a:gd name="T14" fmla="*/ 30 w 58"/>
                <a:gd name="T15" fmla="*/ 56 h 62"/>
                <a:gd name="T16" fmla="*/ 25 w 58"/>
                <a:gd name="T17" fmla="*/ 60 h 62"/>
                <a:gd name="T18" fmla="*/ 19 w 58"/>
                <a:gd name="T19" fmla="*/ 62 h 62"/>
                <a:gd name="T20" fmla="*/ 13 w 58"/>
                <a:gd name="T21" fmla="*/ 61 h 62"/>
                <a:gd name="T22" fmla="*/ 7 w 58"/>
                <a:gd name="T23" fmla="*/ 59 h 62"/>
                <a:gd name="T24" fmla="*/ 7 w 58"/>
                <a:gd name="T25" fmla="*/ 59 h 62"/>
                <a:gd name="T26" fmla="*/ 4 w 58"/>
                <a:gd name="T27" fmla="*/ 56 h 62"/>
                <a:gd name="T28" fmla="*/ 3 w 58"/>
                <a:gd name="T29" fmla="*/ 52 h 62"/>
                <a:gd name="T30" fmla="*/ 2 w 58"/>
                <a:gd name="T31" fmla="*/ 49 h 62"/>
                <a:gd name="T32" fmla="*/ 0 w 58"/>
                <a:gd name="T33" fmla="*/ 45 h 62"/>
                <a:gd name="T34" fmla="*/ 0 w 58"/>
                <a:gd name="T35" fmla="*/ 45 h 62"/>
                <a:gd name="T36" fmla="*/ 2 w 58"/>
                <a:gd name="T37" fmla="*/ 40 h 62"/>
                <a:gd name="T38" fmla="*/ 4 w 58"/>
                <a:gd name="T39" fmla="*/ 35 h 62"/>
                <a:gd name="T40" fmla="*/ 28 w 58"/>
                <a:gd name="T41" fmla="*/ 6 h 62"/>
                <a:gd name="T42" fmla="*/ 28 w 58"/>
                <a:gd name="T43" fmla="*/ 6 h 62"/>
                <a:gd name="T44" fmla="*/ 33 w 58"/>
                <a:gd name="T45" fmla="*/ 2 h 62"/>
                <a:gd name="T46" fmla="*/ 39 w 58"/>
                <a:gd name="T47" fmla="*/ 0 h 62"/>
                <a:gd name="T48" fmla="*/ 45 w 58"/>
                <a:gd name="T49" fmla="*/ 1 h 62"/>
                <a:gd name="T50" fmla="*/ 52 w 58"/>
                <a:gd name="T51" fmla="*/ 4 h 62"/>
                <a:gd name="T52" fmla="*/ 52 w 58"/>
                <a:gd name="T53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62">
                  <a:moveTo>
                    <a:pt x="52" y="4"/>
                  </a:moveTo>
                  <a:lnTo>
                    <a:pt x="52" y="4"/>
                  </a:lnTo>
                  <a:lnTo>
                    <a:pt x="55" y="9"/>
                  </a:lnTo>
                  <a:lnTo>
                    <a:pt x="58" y="15"/>
                  </a:lnTo>
                  <a:lnTo>
                    <a:pt x="57" y="21"/>
                  </a:lnTo>
                  <a:lnTo>
                    <a:pt x="54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4" y="56"/>
                  </a:lnTo>
                  <a:lnTo>
                    <a:pt x="3" y="52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0"/>
                  </a:lnTo>
                  <a:lnTo>
                    <a:pt x="4" y="35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3" y="2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Freeform 402"/>
            <p:cNvSpPr>
              <a:spLocks/>
            </p:cNvSpPr>
            <p:nvPr/>
          </p:nvSpPr>
          <p:spPr bwMode="auto">
            <a:xfrm>
              <a:off x="4341018" y="3210719"/>
              <a:ext cx="98425" cy="182563"/>
            </a:xfrm>
            <a:custGeom>
              <a:avLst/>
              <a:gdLst>
                <a:gd name="T0" fmla="*/ 62 w 62"/>
                <a:gd name="T1" fmla="*/ 15 h 115"/>
                <a:gd name="T2" fmla="*/ 62 w 62"/>
                <a:gd name="T3" fmla="*/ 15 h 115"/>
                <a:gd name="T4" fmla="*/ 61 w 62"/>
                <a:gd name="T5" fmla="*/ 20 h 115"/>
                <a:gd name="T6" fmla="*/ 30 w 62"/>
                <a:gd name="T7" fmla="*/ 105 h 115"/>
                <a:gd name="T8" fmla="*/ 30 w 62"/>
                <a:gd name="T9" fmla="*/ 105 h 115"/>
                <a:gd name="T10" fmla="*/ 26 w 62"/>
                <a:gd name="T11" fmla="*/ 110 h 115"/>
                <a:gd name="T12" fmla="*/ 21 w 62"/>
                <a:gd name="T13" fmla="*/ 113 h 115"/>
                <a:gd name="T14" fmla="*/ 16 w 62"/>
                <a:gd name="T15" fmla="*/ 115 h 115"/>
                <a:gd name="T16" fmla="*/ 10 w 62"/>
                <a:gd name="T17" fmla="*/ 114 h 115"/>
                <a:gd name="T18" fmla="*/ 10 w 62"/>
                <a:gd name="T19" fmla="*/ 114 h 115"/>
                <a:gd name="T20" fmla="*/ 6 w 62"/>
                <a:gd name="T21" fmla="*/ 112 h 115"/>
                <a:gd name="T22" fmla="*/ 2 w 62"/>
                <a:gd name="T23" fmla="*/ 108 h 115"/>
                <a:gd name="T24" fmla="*/ 1 w 62"/>
                <a:gd name="T25" fmla="*/ 104 h 115"/>
                <a:gd name="T26" fmla="*/ 0 w 62"/>
                <a:gd name="T27" fmla="*/ 100 h 115"/>
                <a:gd name="T28" fmla="*/ 0 w 62"/>
                <a:gd name="T29" fmla="*/ 100 h 115"/>
                <a:gd name="T30" fmla="*/ 1 w 62"/>
                <a:gd name="T31" fmla="*/ 94 h 115"/>
                <a:gd name="T32" fmla="*/ 34 w 62"/>
                <a:gd name="T33" fmla="*/ 10 h 115"/>
                <a:gd name="T34" fmla="*/ 34 w 62"/>
                <a:gd name="T35" fmla="*/ 10 h 115"/>
                <a:gd name="T36" fmla="*/ 36 w 62"/>
                <a:gd name="T37" fmla="*/ 5 h 115"/>
                <a:gd name="T38" fmla="*/ 41 w 62"/>
                <a:gd name="T39" fmla="*/ 1 h 115"/>
                <a:gd name="T40" fmla="*/ 46 w 62"/>
                <a:gd name="T41" fmla="*/ 0 h 115"/>
                <a:gd name="T42" fmla="*/ 52 w 62"/>
                <a:gd name="T43" fmla="*/ 1 h 115"/>
                <a:gd name="T44" fmla="*/ 52 w 62"/>
                <a:gd name="T45" fmla="*/ 1 h 115"/>
                <a:gd name="T46" fmla="*/ 56 w 62"/>
                <a:gd name="T47" fmla="*/ 4 h 115"/>
                <a:gd name="T48" fmla="*/ 60 w 62"/>
                <a:gd name="T49" fmla="*/ 6 h 115"/>
                <a:gd name="T50" fmla="*/ 61 w 62"/>
                <a:gd name="T51" fmla="*/ 11 h 115"/>
                <a:gd name="T52" fmla="*/ 62 w 62"/>
                <a:gd name="T53" fmla="*/ 15 h 115"/>
                <a:gd name="T54" fmla="*/ 62 w 62"/>
                <a:gd name="T55" fmla="*/ 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115">
                  <a:moveTo>
                    <a:pt x="62" y="15"/>
                  </a:moveTo>
                  <a:lnTo>
                    <a:pt x="62" y="15"/>
                  </a:lnTo>
                  <a:lnTo>
                    <a:pt x="61" y="20"/>
                  </a:lnTo>
                  <a:lnTo>
                    <a:pt x="30" y="105"/>
                  </a:lnTo>
                  <a:lnTo>
                    <a:pt x="30" y="105"/>
                  </a:lnTo>
                  <a:lnTo>
                    <a:pt x="26" y="110"/>
                  </a:lnTo>
                  <a:lnTo>
                    <a:pt x="21" y="113"/>
                  </a:lnTo>
                  <a:lnTo>
                    <a:pt x="16" y="115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6" y="112"/>
                  </a:lnTo>
                  <a:lnTo>
                    <a:pt x="2" y="108"/>
                  </a:lnTo>
                  <a:lnTo>
                    <a:pt x="1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4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5"/>
                  </a:lnTo>
                  <a:lnTo>
                    <a:pt x="41" y="1"/>
                  </a:lnTo>
                  <a:lnTo>
                    <a:pt x="46" y="0"/>
                  </a:lnTo>
                  <a:lnTo>
                    <a:pt x="52" y="1"/>
                  </a:lnTo>
                  <a:lnTo>
                    <a:pt x="52" y="1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1" y="11"/>
                  </a:lnTo>
                  <a:lnTo>
                    <a:pt x="62" y="15"/>
                  </a:lnTo>
                  <a:lnTo>
                    <a:pt x="6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4334668" y="3405981"/>
              <a:ext cx="88900" cy="96838"/>
            </a:xfrm>
            <a:custGeom>
              <a:avLst/>
              <a:gdLst>
                <a:gd name="T0" fmla="*/ 50 w 56"/>
                <a:gd name="T1" fmla="*/ 4 h 61"/>
                <a:gd name="T2" fmla="*/ 50 w 56"/>
                <a:gd name="T3" fmla="*/ 4 h 61"/>
                <a:gd name="T4" fmla="*/ 55 w 56"/>
                <a:gd name="T5" fmla="*/ 9 h 61"/>
                <a:gd name="T6" fmla="*/ 56 w 56"/>
                <a:gd name="T7" fmla="*/ 15 h 61"/>
                <a:gd name="T8" fmla="*/ 56 w 56"/>
                <a:gd name="T9" fmla="*/ 21 h 61"/>
                <a:gd name="T10" fmla="*/ 53 w 56"/>
                <a:gd name="T11" fmla="*/ 27 h 61"/>
                <a:gd name="T12" fmla="*/ 30 w 56"/>
                <a:gd name="T13" fmla="*/ 55 h 61"/>
                <a:gd name="T14" fmla="*/ 30 w 56"/>
                <a:gd name="T15" fmla="*/ 55 h 61"/>
                <a:gd name="T16" fmla="*/ 25 w 56"/>
                <a:gd name="T17" fmla="*/ 60 h 61"/>
                <a:gd name="T18" fmla="*/ 19 w 56"/>
                <a:gd name="T19" fmla="*/ 61 h 61"/>
                <a:gd name="T20" fmla="*/ 12 w 56"/>
                <a:gd name="T21" fmla="*/ 61 h 61"/>
                <a:gd name="T22" fmla="*/ 6 w 56"/>
                <a:gd name="T23" fmla="*/ 57 h 61"/>
                <a:gd name="T24" fmla="*/ 6 w 56"/>
                <a:gd name="T25" fmla="*/ 57 h 61"/>
                <a:gd name="T26" fmla="*/ 4 w 56"/>
                <a:gd name="T27" fmla="*/ 55 h 61"/>
                <a:gd name="T28" fmla="*/ 1 w 56"/>
                <a:gd name="T29" fmla="*/ 52 h 61"/>
                <a:gd name="T30" fmla="*/ 0 w 56"/>
                <a:gd name="T31" fmla="*/ 49 h 61"/>
                <a:gd name="T32" fmla="*/ 0 w 56"/>
                <a:gd name="T33" fmla="*/ 45 h 61"/>
                <a:gd name="T34" fmla="*/ 0 w 56"/>
                <a:gd name="T35" fmla="*/ 45 h 61"/>
                <a:gd name="T36" fmla="*/ 1 w 56"/>
                <a:gd name="T37" fmla="*/ 39 h 61"/>
                <a:gd name="T38" fmla="*/ 4 w 56"/>
                <a:gd name="T39" fmla="*/ 34 h 61"/>
                <a:gd name="T40" fmla="*/ 26 w 56"/>
                <a:gd name="T41" fmla="*/ 6 h 61"/>
                <a:gd name="T42" fmla="*/ 26 w 56"/>
                <a:gd name="T43" fmla="*/ 6 h 61"/>
                <a:gd name="T44" fmla="*/ 31 w 56"/>
                <a:gd name="T45" fmla="*/ 1 h 61"/>
                <a:gd name="T46" fmla="*/ 38 w 56"/>
                <a:gd name="T47" fmla="*/ 0 h 61"/>
                <a:gd name="T48" fmla="*/ 45 w 56"/>
                <a:gd name="T49" fmla="*/ 0 h 61"/>
                <a:gd name="T50" fmla="*/ 50 w 56"/>
                <a:gd name="T51" fmla="*/ 4 h 61"/>
                <a:gd name="T52" fmla="*/ 50 w 56"/>
                <a:gd name="T53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1">
                  <a:moveTo>
                    <a:pt x="50" y="4"/>
                  </a:moveTo>
                  <a:lnTo>
                    <a:pt x="50" y="4"/>
                  </a:lnTo>
                  <a:lnTo>
                    <a:pt x="55" y="9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5" y="60"/>
                  </a:lnTo>
                  <a:lnTo>
                    <a:pt x="19" y="61"/>
                  </a:lnTo>
                  <a:lnTo>
                    <a:pt x="12" y="61"/>
                  </a:lnTo>
                  <a:lnTo>
                    <a:pt x="6" y="57"/>
                  </a:lnTo>
                  <a:lnTo>
                    <a:pt x="6" y="57"/>
                  </a:lnTo>
                  <a:lnTo>
                    <a:pt x="4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4" y="34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1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0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文本框 8"/>
          <p:cNvSpPr txBox="1"/>
          <p:nvPr/>
        </p:nvSpPr>
        <p:spPr>
          <a:xfrm>
            <a:off x="1313165" y="4277478"/>
            <a:ext cx="2472964" cy="16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作业人员流动率为纵轴，时间为横轴，展现所选月份往前连续十二个月作业人数变动趋势，并能导出表格</a:t>
            </a:r>
          </a:p>
        </p:txBody>
      </p:sp>
      <p:sp>
        <p:nvSpPr>
          <p:cNvPr id="24" name="矩形 23"/>
          <p:cNvSpPr/>
          <p:nvPr/>
        </p:nvSpPr>
        <p:spPr>
          <a:xfrm>
            <a:off x="2088971" y="3777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功能描述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8611206" y="4266653"/>
            <a:ext cx="2472964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作业人员流动率计算，月度内手机号与公司名称变动数量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手机号码总数</a:t>
            </a:r>
          </a:p>
        </p:txBody>
      </p:sp>
      <p:sp>
        <p:nvSpPr>
          <p:cNvPr id="26" name="矩形 25"/>
          <p:cNvSpPr/>
          <p:nvPr/>
        </p:nvSpPr>
        <p:spPr>
          <a:xfrm>
            <a:off x="8524514" y="37669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/>
              <a:t>业务规则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3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需求分析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右箭头标注 4"/>
          <p:cNvSpPr/>
          <p:nvPr/>
        </p:nvSpPr>
        <p:spPr>
          <a:xfrm>
            <a:off x="6215445" y="3239479"/>
            <a:ext cx="2116325" cy="1939966"/>
          </a:xfrm>
          <a:prstGeom prst="right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左箭头标注 5"/>
          <p:cNvSpPr/>
          <p:nvPr/>
        </p:nvSpPr>
        <p:spPr>
          <a:xfrm>
            <a:off x="3940266" y="3239479"/>
            <a:ext cx="2121348" cy="1939966"/>
          </a:xfrm>
          <a:prstGeom prst="leftArrow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35045" y="2216333"/>
            <a:ext cx="8710426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根据集装箱物流园区（场站）提还箱数据，提取驾驶员手机号码，跟踪统计其每天是否作业，统计分析行业月平均作业天数。</a:t>
            </a:r>
          </a:p>
        </p:txBody>
      </p:sp>
      <p:sp>
        <p:nvSpPr>
          <p:cNvPr id="8" name="矩形 7"/>
          <p:cNvSpPr/>
          <p:nvPr/>
        </p:nvSpPr>
        <p:spPr>
          <a:xfrm>
            <a:off x="1429576" y="1492329"/>
            <a:ext cx="2339102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平均作业天数</a:t>
            </a:r>
          </a:p>
        </p:txBody>
      </p:sp>
      <p:grpSp>
        <p:nvGrpSpPr>
          <p:cNvPr id="9" name="组合 9"/>
          <p:cNvGrpSpPr/>
          <p:nvPr/>
        </p:nvGrpSpPr>
        <p:grpSpPr>
          <a:xfrm>
            <a:off x="4951794" y="3994385"/>
            <a:ext cx="655840" cy="430154"/>
            <a:chOff x="4302125" y="3251994"/>
            <a:chExt cx="539750" cy="354012"/>
          </a:xfrm>
          <a:solidFill>
            <a:schemeClr val="bg1"/>
          </a:solidFill>
        </p:grpSpPr>
        <p:sp>
          <p:nvSpPr>
            <p:cNvPr id="10" name="Freeform 444"/>
            <p:cNvSpPr>
              <a:spLocks noEditPoints="1"/>
            </p:cNvSpPr>
            <p:nvPr/>
          </p:nvSpPr>
          <p:spPr bwMode="auto">
            <a:xfrm>
              <a:off x="4302125" y="3366294"/>
              <a:ext cx="539750" cy="239712"/>
            </a:xfrm>
            <a:custGeom>
              <a:avLst/>
              <a:gdLst>
                <a:gd name="T0" fmla="*/ 112 w 340"/>
                <a:gd name="T1" fmla="*/ 127 h 151"/>
                <a:gd name="T2" fmla="*/ 122 w 340"/>
                <a:gd name="T3" fmla="*/ 123 h 151"/>
                <a:gd name="T4" fmla="*/ 126 w 340"/>
                <a:gd name="T5" fmla="*/ 113 h 151"/>
                <a:gd name="T6" fmla="*/ 126 w 340"/>
                <a:gd name="T7" fmla="*/ 37 h 151"/>
                <a:gd name="T8" fmla="*/ 122 w 340"/>
                <a:gd name="T9" fmla="*/ 28 h 151"/>
                <a:gd name="T10" fmla="*/ 112 w 340"/>
                <a:gd name="T11" fmla="*/ 24 h 151"/>
                <a:gd name="T12" fmla="*/ 36 w 340"/>
                <a:gd name="T13" fmla="*/ 24 h 151"/>
                <a:gd name="T14" fmla="*/ 27 w 340"/>
                <a:gd name="T15" fmla="*/ 28 h 151"/>
                <a:gd name="T16" fmla="*/ 23 w 340"/>
                <a:gd name="T17" fmla="*/ 37 h 151"/>
                <a:gd name="T18" fmla="*/ 23 w 340"/>
                <a:gd name="T19" fmla="*/ 113 h 151"/>
                <a:gd name="T20" fmla="*/ 27 w 340"/>
                <a:gd name="T21" fmla="*/ 123 h 151"/>
                <a:gd name="T22" fmla="*/ 36 w 340"/>
                <a:gd name="T23" fmla="*/ 127 h 151"/>
                <a:gd name="T24" fmla="*/ 302 w 340"/>
                <a:gd name="T25" fmla="*/ 127 h 151"/>
                <a:gd name="T26" fmla="*/ 307 w 340"/>
                <a:gd name="T27" fmla="*/ 126 h 151"/>
                <a:gd name="T28" fmla="*/ 314 w 340"/>
                <a:gd name="T29" fmla="*/ 118 h 151"/>
                <a:gd name="T30" fmla="*/ 315 w 340"/>
                <a:gd name="T31" fmla="*/ 37 h 151"/>
                <a:gd name="T32" fmla="*/ 314 w 340"/>
                <a:gd name="T33" fmla="*/ 32 h 151"/>
                <a:gd name="T34" fmla="*/ 307 w 340"/>
                <a:gd name="T35" fmla="*/ 26 h 151"/>
                <a:gd name="T36" fmla="*/ 226 w 340"/>
                <a:gd name="T37" fmla="*/ 24 h 151"/>
                <a:gd name="T38" fmla="*/ 221 w 340"/>
                <a:gd name="T39" fmla="*/ 26 h 151"/>
                <a:gd name="T40" fmla="*/ 214 w 340"/>
                <a:gd name="T41" fmla="*/ 32 h 151"/>
                <a:gd name="T42" fmla="*/ 212 w 340"/>
                <a:gd name="T43" fmla="*/ 113 h 151"/>
                <a:gd name="T44" fmla="*/ 214 w 340"/>
                <a:gd name="T45" fmla="*/ 118 h 151"/>
                <a:gd name="T46" fmla="*/ 221 w 340"/>
                <a:gd name="T47" fmla="*/ 126 h 151"/>
                <a:gd name="T48" fmla="*/ 302 w 340"/>
                <a:gd name="T49" fmla="*/ 127 h 151"/>
                <a:gd name="T50" fmla="*/ 340 w 340"/>
                <a:gd name="T51" fmla="*/ 131 h 151"/>
                <a:gd name="T52" fmla="*/ 339 w 340"/>
                <a:gd name="T53" fmla="*/ 136 h 151"/>
                <a:gd name="T54" fmla="*/ 334 w 340"/>
                <a:gd name="T55" fmla="*/ 144 h 151"/>
                <a:gd name="T56" fmla="*/ 324 w 340"/>
                <a:gd name="T57" fmla="*/ 151 h 151"/>
                <a:gd name="T58" fmla="*/ 209 w 340"/>
                <a:gd name="T59" fmla="*/ 151 h 151"/>
                <a:gd name="T60" fmla="*/ 204 w 340"/>
                <a:gd name="T61" fmla="*/ 151 h 151"/>
                <a:gd name="T62" fmla="*/ 195 w 340"/>
                <a:gd name="T63" fmla="*/ 144 h 151"/>
                <a:gd name="T64" fmla="*/ 189 w 340"/>
                <a:gd name="T65" fmla="*/ 136 h 151"/>
                <a:gd name="T66" fmla="*/ 189 w 340"/>
                <a:gd name="T67" fmla="*/ 76 h 151"/>
                <a:gd name="T68" fmla="*/ 150 w 340"/>
                <a:gd name="T69" fmla="*/ 131 h 151"/>
                <a:gd name="T70" fmla="*/ 150 w 340"/>
                <a:gd name="T71" fmla="*/ 136 h 151"/>
                <a:gd name="T72" fmla="*/ 145 w 340"/>
                <a:gd name="T73" fmla="*/ 144 h 151"/>
                <a:gd name="T74" fmla="*/ 135 w 340"/>
                <a:gd name="T75" fmla="*/ 151 h 151"/>
                <a:gd name="T76" fmla="*/ 18 w 340"/>
                <a:gd name="T77" fmla="*/ 151 h 151"/>
                <a:gd name="T78" fmla="*/ 15 w 340"/>
                <a:gd name="T79" fmla="*/ 151 h 151"/>
                <a:gd name="T80" fmla="*/ 5 w 340"/>
                <a:gd name="T81" fmla="*/ 144 h 151"/>
                <a:gd name="T82" fmla="*/ 0 w 340"/>
                <a:gd name="T83" fmla="*/ 136 h 151"/>
                <a:gd name="T84" fmla="*/ 0 w 340"/>
                <a:gd name="T85" fmla="*/ 19 h 151"/>
                <a:gd name="T86" fmla="*/ 0 w 340"/>
                <a:gd name="T87" fmla="*/ 15 h 151"/>
                <a:gd name="T88" fmla="*/ 5 w 340"/>
                <a:gd name="T89" fmla="*/ 5 h 151"/>
                <a:gd name="T90" fmla="*/ 15 w 340"/>
                <a:gd name="T91" fmla="*/ 0 h 151"/>
                <a:gd name="T92" fmla="*/ 131 w 340"/>
                <a:gd name="T93" fmla="*/ 0 h 151"/>
                <a:gd name="T94" fmla="*/ 135 w 340"/>
                <a:gd name="T95" fmla="*/ 0 h 151"/>
                <a:gd name="T96" fmla="*/ 145 w 340"/>
                <a:gd name="T97" fmla="*/ 5 h 151"/>
                <a:gd name="T98" fmla="*/ 150 w 340"/>
                <a:gd name="T99" fmla="*/ 15 h 151"/>
                <a:gd name="T100" fmla="*/ 150 w 340"/>
                <a:gd name="T101" fmla="*/ 51 h 151"/>
                <a:gd name="T102" fmla="*/ 189 w 340"/>
                <a:gd name="T103" fmla="*/ 19 h 151"/>
                <a:gd name="T104" fmla="*/ 189 w 340"/>
                <a:gd name="T105" fmla="*/ 15 h 151"/>
                <a:gd name="T106" fmla="*/ 195 w 340"/>
                <a:gd name="T107" fmla="*/ 5 h 151"/>
                <a:gd name="T108" fmla="*/ 204 w 340"/>
                <a:gd name="T109" fmla="*/ 0 h 151"/>
                <a:gd name="T110" fmla="*/ 320 w 340"/>
                <a:gd name="T111" fmla="*/ 0 h 151"/>
                <a:gd name="T112" fmla="*/ 324 w 340"/>
                <a:gd name="T113" fmla="*/ 0 h 151"/>
                <a:gd name="T114" fmla="*/ 334 w 340"/>
                <a:gd name="T115" fmla="*/ 5 h 151"/>
                <a:gd name="T116" fmla="*/ 339 w 340"/>
                <a:gd name="T117" fmla="*/ 15 h 151"/>
                <a:gd name="T118" fmla="*/ 340 w 340"/>
                <a:gd name="T119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0" h="151">
                  <a:moveTo>
                    <a:pt x="112" y="127"/>
                  </a:moveTo>
                  <a:lnTo>
                    <a:pt x="112" y="127"/>
                  </a:lnTo>
                  <a:lnTo>
                    <a:pt x="117" y="126"/>
                  </a:lnTo>
                  <a:lnTo>
                    <a:pt x="122" y="123"/>
                  </a:lnTo>
                  <a:lnTo>
                    <a:pt x="125" y="118"/>
                  </a:lnTo>
                  <a:lnTo>
                    <a:pt x="126" y="113"/>
                  </a:lnTo>
                  <a:lnTo>
                    <a:pt x="126" y="37"/>
                  </a:lnTo>
                  <a:lnTo>
                    <a:pt x="126" y="37"/>
                  </a:lnTo>
                  <a:lnTo>
                    <a:pt x="125" y="32"/>
                  </a:lnTo>
                  <a:lnTo>
                    <a:pt x="122" y="28"/>
                  </a:lnTo>
                  <a:lnTo>
                    <a:pt x="117" y="26"/>
                  </a:lnTo>
                  <a:lnTo>
                    <a:pt x="11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1" y="26"/>
                  </a:lnTo>
                  <a:lnTo>
                    <a:pt x="27" y="28"/>
                  </a:lnTo>
                  <a:lnTo>
                    <a:pt x="25" y="32"/>
                  </a:lnTo>
                  <a:lnTo>
                    <a:pt x="23" y="37"/>
                  </a:lnTo>
                  <a:lnTo>
                    <a:pt x="23" y="113"/>
                  </a:lnTo>
                  <a:lnTo>
                    <a:pt x="23" y="113"/>
                  </a:lnTo>
                  <a:lnTo>
                    <a:pt x="25" y="118"/>
                  </a:lnTo>
                  <a:lnTo>
                    <a:pt x="27" y="123"/>
                  </a:lnTo>
                  <a:lnTo>
                    <a:pt x="31" y="126"/>
                  </a:lnTo>
                  <a:lnTo>
                    <a:pt x="36" y="127"/>
                  </a:lnTo>
                  <a:lnTo>
                    <a:pt x="112" y="127"/>
                  </a:lnTo>
                  <a:close/>
                  <a:moveTo>
                    <a:pt x="302" y="127"/>
                  </a:moveTo>
                  <a:lnTo>
                    <a:pt x="302" y="127"/>
                  </a:lnTo>
                  <a:lnTo>
                    <a:pt x="307" y="126"/>
                  </a:lnTo>
                  <a:lnTo>
                    <a:pt x="311" y="123"/>
                  </a:lnTo>
                  <a:lnTo>
                    <a:pt x="314" y="118"/>
                  </a:lnTo>
                  <a:lnTo>
                    <a:pt x="315" y="113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4" y="32"/>
                  </a:lnTo>
                  <a:lnTo>
                    <a:pt x="311" y="28"/>
                  </a:lnTo>
                  <a:lnTo>
                    <a:pt x="307" y="26"/>
                  </a:lnTo>
                  <a:lnTo>
                    <a:pt x="302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1" y="26"/>
                  </a:lnTo>
                  <a:lnTo>
                    <a:pt x="217" y="28"/>
                  </a:lnTo>
                  <a:lnTo>
                    <a:pt x="214" y="32"/>
                  </a:lnTo>
                  <a:lnTo>
                    <a:pt x="212" y="37"/>
                  </a:lnTo>
                  <a:lnTo>
                    <a:pt x="212" y="113"/>
                  </a:lnTo>
                  <a:lnTo>
                    <a:pt x="212" y="113"/>
                  </a:lnTo>
                  <a:lnTo>
                    <a:pt x="214" y="118"/>
                  </a:lnTo>
                  <a:lnTo>
                    <a:pt x="217" y="123"/>
                  </a:lnTo>
                  <a:lnTo>
                    <a:pt x="221" y="126"/>
                  </a:lnTo>
                  <a:lnTo>
                    <a:pt x="226" y="127"/>
                  </a:lnTo>
                  <a:lnTo>
                    <a:pt x="302" y="127"/>
                  </a:lnTo>
                  <a:close/>
                  <a:moveTo>
                    <a:pt x="340" y="19"/>
                  </a:moveTo>
                  <a:lnTo>
                    <a:pt x="340" y="131"/>
                  </a:lnTo>
                  <a:lnTo>
                    <a:pt x="340" y="131"/>
                  </a:lnTo>
                  <a:lnTo>
                    <a:pt x="339" y="136"/>
                  </a:lnTo>
                  <a:lnTo>
                    <a:pt x="337" y="139"/>
                  </a:lnTo>
                  <a:lnTo>
                    <a:pt x="334" y="144"/>
                  </a:lnTo>
                  <a:lnTo>
                    <a:pt x="327" y="149"/>
                  </a:lnTo>
                  <a:lnTo>
                    <a:pt x="324" y="151"/>
                  </a:lnTo>
                  <a:lnTo>
                    <a:pt x="320" y="151"/>
                  </a:lnTo>
                  <a:lnTo>
                    <a:pt x="209" y="151"/>
                  </a:lnTo>
                  <a:lnTo>
                    <a:pt x="209" y="151"/>
                  </a:lnTo>
                  <a:lnTo>
                    <a:pt x="204" y="151"/>
                  </a:lnTo>
                  <a:lnTo>
                    <a:pt x="200" y="149"/>
                  </a:lnTo>
                  <a:lnTo>
                    <a:pt x="195" y="144"/>
                  </a:lnTo>
                  <a:lnTo>
                    <a:pt x="190" y="139"/>
                  </a:lnTo>
                  <a:lnTo>
                    <a:pt x="189" y="136"/>
                  </a:lnTo>
                  <a:lnTo>
                    <a:pt x="189" y="131"/>
                  </a:lnTo>
                  <a:lnTo>
                    <a:pt x="189" y="76"/>
                  </a:lnTo>
                  <a:lnTo>
                    <a:pt x="150" y="76"/>
                  </a:lnTo>
                  <a:lnTo>
                    <a:pt x="150" y="131"/>
                  </a:lnTo>
                  <a:lnTo>
                    <a:pt x="150" y="131"/>
                  </a:lnTo>
                  <a:lnTo>
                    <a:pt x="150" y="136"/>
                  </a:lnTo>
                  <a:lnTo>
                    <a:pt x="148" y="139"/>
                  </a:lnTo>
                  <a:lnTo>
                    <a:pt x="145" y="144"/>
                  </a:lnTo>
                  <a:lnTo>
                    <a:pt x="138" y="149"/>
                  </a:lnTo>
                  <a:lnTo>
                    <a:pt x="135" y="151"/>
                  </a:lnTo>
                  <a:lnTo>
                    <a:pt x="131" y="151"/>
                  </a:lnTo>
                  <a:lnTo>
                    <a:pt x="18" y="151"/>
                  </a:lnTo>
                  <a:lnTo>
                    <a:pt x="18" y="151"/>
                  </a:lnTo>
                  <a:lnTo>
                    <a:pt x="15" y="151"/>
                  </a:lnTo>
                  <a:lnTo>
                    <a:pt x="11" y="149"/>
                  </a:lnTo>
                  <a:lnTo>
                    <a:pt x="5" y="144"/>
                  </a:lnTo>
                  <a:lnTo>
                    <a:pt x="1" y="139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5" y="5"/>
                  </a:lnTo>
                  <a:lnTo>
                    <a:pt x="11" y="2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5" y="0"/>
                  </a:lnTo>
                  <a:lnTo>
                    <a:pt x="138" y="2"/>
                  </a:lnTo>
                  <a:lnTo>
                    <a:pt x="145" y="5"/>
                  </a:lnTo>
                  <a:lnTo>
                    <a:pt x="148" y="12"/>
                  </a:lnTo>
                  <a:lnTo>
                    <a:pt x="150" y="15"/>
                  </a:lnTo>
                  <a:lnTo>
                    <a:pt x="150" y="19"/>
                  </a:lnTo>
                  <a:lnTo>
                    <a:pt x="150" y="51"/>
                  </a:lnTo>
                  <a:lnTo>
                    <a:pt x="189" y="51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5"/>
                  </a:lnTo>
                  <a:lnTo>
                    <a:pt x="190" y="12"/>
                  </a:lnTo>
                  <a:lnTo>
                    <a:pt x="195" y="5"/>
                  </a:lnTo>
                  <a:lnTo>
                    <a:pt x="200" y="2"/>
                  </a:lnTo>
                  <a:lnTo>
                    <a:pt x="204" y="0"/>
                  </a:lnTo>
                  <a:lnTo>
                    <a:pt x="209" y="0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24" y="0"/>
                  </a:lnTo>
                  <a:lnTo>
                    <a:pt x="327" y="2"/>
                  </a:lnTo>
                  <a:lnTo>
                    <a:pt x="334" y="5"/>
                  </a:lnTo>
                  <a:lnTo>
                    <a:pt x="337" y="12"/>
                  </a:lnTo>
                  <a:lnTo>
                    <a:pt x="339" y="15"/>
                  </a:lnTo>
                  <a:lnTo>
                    <a:pt x="340" y="19"/>
                  </a:lnTo>
                  <a:lnTo>
                    <a:pt x="34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Freeform 445"/>
            <p:cNvSpPr>
              <a:spLocks/>
            </p:cNvSpPr>
            <p:nvPr/>
          </p:nvSpPr>
          <p:spPr bwMode="auto">
            <a:xfrm>
              <a:off x="4594225" y="3251994"/>
              <a:ext cx="195263" cy="104775"/>
            </a:xfrm>
            <a:custGeom>
              <a:avLst/>
              <a:gdLst>
                <a:gd name="T0" fmla="*/ 123 w 123"/>
                <a:gd name="T1" fmla="*/ 66 h 66"/>
                <a:gd name="T2" fmla="*/ 91 w 123"/>
                <a:gd name="T3" fmla="*/ 66 h 66"/>
                <a:gd name="T4" fmla="*/ 33 w 123"/>
                <a:gd name="T5" fmla="*/ 17 h 66"/>
                <a:gd name="T6" fmla="*/ 18 w 123"/>
                <a:gd name="T7" fmla="*/ 17 h 66"/>
                <a:gd name="T8" fmla="*/ 18 w 123"/>
                <a:gd name="T9" fmla="*/ 32 h 66"/>
                <a:gd name="T10" fmla="*/ 0 w 123"/>
                <a:gd name="T11" fmla="*/ 32 h 66"/>
                <a:gd name="T12" fmla="*/ 0 w 123"/>
                <a:gd name="T13" fmla="*/ 32 h 66"/>
                <a:gd name="T14" fmla="*/ 0 w 123"/>
                <a:gd name="T15" fmla="*/ 19 h 66"/>
                <a:gd name="T16" fmla="*/ 0 w 123"/>
                <a:gd name="T17" fmla="*/ 19 h 66"/>
                <a:gd name="T18" fmla="*/ 1 w 123"/>
                <a:gd name="T19" fmla="*/ 12 h 66"/>
                <a:gd name="T20" fmla="*/ 3 w 123"/>
                <a:gd name="T21" fmla="*/ 9 h 66"/>
                <a:gd name="T22" fmla="*/ 6 w 123"/>
                <a:gd name="T23" fmla="*/ 5 h 66"/>
                <a:gd name="T24" fmla="*/ 8 w 123"/>
                <a:gd name="T25" fmla="*/ 2 h 66"/>
                <a:gd name="T26" fmla="*/ 15 w 123"/>
                <a:gd name="T27" fmla="*/ 1 h 66"/>
                <a:gd name="T28" fmla="*/ 18 w 123"/>
                <a:gd name="T29" fmla="*/ 0 h 66"/>
                <a:gd name="T30" fmla="*/ 41 w 123"/>
                <a:gd name="T31" fmla="*/ 0 h 66"/>
                <a:gd name="T32" fmla="*/ 123 w 123"/>
                <a:gd name="T3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66">
                  <a:moveTo>
                    <a:pt x="123" y="66"/>
                  </a:moveTo>
                  <a:lnTo>
                    <a:pt x="91" y="66"/>
                  </a:lnTo>
                  <a:lnTo>
                    <a:pt x="33" y="17"/>
                  </a:lnTo>
                  <a:lnTo>
                    <a:pt x="18" y="17"/>
                  </a:lnTo>
                  <a:lnTo>
                    <a:pt x="18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3" y="9"/>
                  </a:lnTo>
                  <a:lnTo>
                    <a:pt x="6" y="5"/>
                  </a:lnTo>
                  <a:lnTo>
                    <a:pt x="8" y="2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41" y="0"/>
                  </a:lnTo>
                  <a:lnTo>
                    <a:pt x="12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Freeform 446"/>
            <p:cNvSpPr>
              <a:spLocks/>
            </p:cNvSpPr>
            <p:nvPr/>
          </p:nvSpPr>
          <p:spPr bwMode="auto">
            <a:xfrm>
              <a:off x="4352925" y="3251994"/>
              <a:ext cx="196850" cy="103187"/>
            </a:xfrm>
            <a:custGeom>
              <a:avLst/>
              <a:gdLst>
                <a:gd name="T0" fmla="*/ 106 w 124"/>
                <a:gd name="T1" fmla="*/ 17 h 65"/>
                <a:gd name="T2" fmla="*/ 90 w 124"/>
                <a:gd name="T3" fmla="*/ 17 h 65"/>
                <a:gd name="T4" fmla="*/ 34 w 124"/>
                <a:gd name="T5" fmla="*/ 65 h 65"/>
                <a:gd name="T6" fmla="*/ 0 w 124"/>
                <a:gd name="T7" fmla="*/ 65 h 65"/>
                <a:gd name="T8" fmla="*/ 84 w 124"/>
                <a:gd name="T9" fmla="*/ 0 h 65"/>
                <a:gd name="T10" fmla="*/ 106 w 124"/>
                <a:gd name="T11" fmla="*/ 0 h 65"/>
                <a:gd name="T12" fmla="*/ 106 w 124"/>
                <a:gd name="T13" fmla="*/ 0 h 65"/>
                <a:gd name="T14" fmla="*/ 109 w 124"/>
                <a:gd name="T15" fmla="*/ 0 h 65"/>
                <a:gd name="T16" fmla="*/ 115 w 124"/>
                <a:gd name="T17" fmla="*/ 2 h 65"/>
                <a:gd name="T18" fmla="*/ 119 w 124"/>
                <a:gd name="T19" fmla="*/ 4 h 65"/>
                <a:gd name="T20" fmla="*/ 121 w 124"/>
                <a:gd name="T21" fmla="*/ 7 h 65"/>
                <a:gd name="T22" fmla="*/ 124 w 124"/>
                <a:gd name="T23" fmla="*/ 12 h 65"/>
                <a:gd name="T24" fmla="*/ 124 w 124"/>
                <a:gd name="T25" fmla="*/ 19 h 65"/>
                <a:gd name="T26" fmla="*/ 124 w 124"/>
                <a:gd name="T27" fmla="*/ 19 h 65"/>
                <a:gd name="T28" fmla="*/ 124 w 124"/>
                <a:gd name="T29" fmla="*/ 32 h 65"/>
                <a:gd name="T30" fmla="*/ 106 w 124"/>
                <a:gd name="T31" fmla="*/ 32 h 65"/>
                <a:gd name="T32" fmla="*/ 106 w 124"/>
                <a:gd name="T33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65">
                  <a:moveTo>
                    <a:pt x="106" y="17"/>
                  </a:moveTo>
                  <a:lnTo>
                    <a:pt x="90" y="17"/>
                  </a:lnTo>
                  <a:lnTo>
                    <a:pt x="34" y="65"/>
                  </a:lnTo>
                  <a:lnTo>
                    <a:pt x="0" y="6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9" y="0"/>
                  </a:lnTo>
                  <a:lnTo>
                    <a:pt x="115" y="2"/>
                  </a:lnTo>
                  <a:lnTo>
                    <a:pt x="119" y="4"/>
                  </a:lnTo>
                  <a:lnTo>
                    <a:pt x="121" y="7"/>
                  </a:lnTo>
                  <a:lnTo>
                    <a:pt x="124" y="12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24" y="32"/>
                  </a:lnTo>
                  <a:lnTo>
                    <a:pt x="106" y="32"/>
                  </a:lnTo>
                  <a:lnTo>
                    <a:pt x="10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组合 13"/>
          <p:cNvGrpSpPr/>
          <p:nvPr/>
        </p:nvGrpSpPr>
        <p:grpSpPr>
          <a:xfrm>
            <a:off x="6656840" y="3911440"/>
            <a:ext cx="576754" cy="596044"/>
            <a:chOff x="4334668" y="3183731"/>
            <a:chExt cx="474663" cy="490538"/>
          </a:xfrm>
          <a:solidFill>
            <a:schemeClr val="bg1"/>
          </a:solidFill>
        </p:grpSpPr>
        <p:sp>
          <p:nvSpPr>
            <p:cNvPr id="14" name="Freeform 395"/>
            <p:cNvSpPr>
              <a:spLocks/>
            </p:cNvSpPr>
            <p:nvPr/>
          </p:nvSpPr>
          <p:spPr bwMode="auto">
            <a:xfrm>
              <a:off x="4445793" y="3244056"/>
              <a:ext cx="363538" cy="430213"/>
            </a:xfrm>
            <a:custGeom>
              <a:avLst/>
              <a:gdLst>
                <a:gd name="T0" fmla="*/ 223 w 229"/>
                <a:gd name="T1" fmla="*/ 146 h 271"/>
                <a:gd name="T2" fmla="*/ 229 w 229"/>
                <a:gd name="T3" fmla="*/ 157 h 271"/>
                <a:gd name="T4" fmla="*/ 225 w 229"/>
                <a:gd name="T5" fmla="*/ 169 h 271"/>
                <a:gd name="T6" fmla="*/ 220 w 229"/>
                <a:gd name="T7" fmla="*/ 173 h 271"/>
                <a:gd name="T8" fmla="*/ 207 w 229"/>
                <a:gd name="T9" fmla="*/ 174 h 271"/>
                <a:gd name="T10" fmla="*/ 174 w 229"/>
                <a:gd name="T11" fmla="*/ 151 h 271"/>
                <a:gd name="T12" fmla="*/ 197 w 229"/>
                <a:gd name="T13" fmla="*/ 177 h 271"/>
                <a:gd name="T14" fmla="*/ 202 w 229"/>
                <a:gd name="T15" fmla="*/ 182 h 271"/>
                <a:gd name="T16" fmla="*/ 203 w 229"/>
                <a:gd name="T17" fmla="*/ 195 h 271"/>
                <a:gd name="T18" fmla="*/ 200 w 229"/>
                <a:gd name="T19" fmla="*/ 201 h 271"/>
                <a:gd name="T20" fmla="*/ 188 w 229"/>
                <a:gd name="T21" fmla="*/ 207 h 271"/>
                <a:gd name="T22" fmla="*/ 177 w 229"/>
                <a:gd name="T23" fmla="*/ 203 h 271"/>
                <a:gd name="T24" fmla="*/ 144 w 229"/>
                <a:gd name="T25" fmla="*/ 187 h 271"/>
                <a:gd name="T26" fmla="*/ 172 w 229"/>
                <a:gd name="T27" fmla="*/ 210 h 271"/>
                <a:gd name="T28" fmla="*/ 178 w 229"/>
                <a:gd name="T29" fmla="*/ 221 h 271"/>
                <a:gd name="T30" fmla="*/ 174 w 229"/>
                <a:gd name="T31" fmla="*/ 233 h 271"/>
                <a:gd name="T32" fmla="*/ 168 w 229"/>
                <a:gd name="T33" fmla="*/ 237 h 271"/>
                <a:gd name="T34" fmla="*/ 155 w 229"/>
                <a:gd name="T35" fmla="*/ 238 h 271"/>
                <a:gd name="T36" fmla="*/ 123 w 229"/>
                <a:gd name="T37" fmla="*/ 213 h 271"/>
                <a:gd name="T38" fmla="*/ 145 w 229"/>
                <a:gd name="T39" fmla="*/ 241 h 271"/>
                <a:gd name="T40" fmla="*/ 150 w 229"/>
                <a:gd name="T41" fmla="*/ 246 h 271"/>
                <a:gd name="T42" fmla="*/ 152 w 229"/>
                <a:gd name="T43" fmla="*/ 258 h 271"/>
                <a:gd name="T44" fmla="*/ 148 w 229"/>
                <a:gd name="T45" fmla="*/ 265 h 271"/>
                <a:gd name="T46" fmla="*/ 136 w 229"/>
                <a:gd name="T47" fmla="*/ 271 h 271"/>
                <a:gd name="T48" fmla="*/ 124 w 229"/>
                <a:gd name="T49" fmla="*/ 267 h 271"/>
                <a:gd name="T50" fmla="*/ 96 w 229"/>
                <a:gd name="T51" fmla="*/ 243 h 271"/>
                <a:gd name="T52" fmla="*/ 106 w 229"/>
                <a:gd name="T53" fmla="*/ 223 h 271"/>
                <a:gd name="T54" fmla="*/ 108 w 229"/>
                <a:gd name="T55" fmla="*/ 221 h 271"/>
                <a:gd name="T56" fmla="*/ 110 w 229"/>
                <a:gd name="T57" fmla="*/ 212 h 271"/>
                <a:gd name="T58" fmla="*/ 109 w 229"/>
                <a:gd name="T59" fmla="*/ 205 h 271"/>
                <a:gd name="T60" fmla="*/ 104 w 229"/>
                <a:gd name="T61" fmla="*/ 196 h 271"/>
                <a:gd name="T62" fmla="*/ 100 w 229"/>
                <a:gd name="T63" fmla="*/ 193 h 271"/>
                <a:gd name="T64" fmla="*/ 91 w 229"/>
                <a:gd name="T65" fmla="*/ 188 h 271"/>
                <a:gd name="T66" fmla="*/ 83 w 229"/>
                <a:gd name="T67" fmla="*/ 187 h 271"/>
                <a:gd name="T68" fmla="*/ 75 w 229"/>
                <a:gd name="T69" fmla="*/ 188 h 271"/>
                <a:gd name="T70" fmla="*/ 69 w 229"/>
                <a:gd name="T71" fmla="*/ 193 h 271"/>
                <a:gd name="T72" fmla="*/ 50 w 229"/>
                <a:gd name="T73" fmla="*/ 207 h 271"/>
                <a:gd name="T74" fmla="*/ 64 w 229"/>
                <a:gd name="T75" fmla="*/ 189 h 271"/>
                <a:gd name="T76" fmla="*/ 68 w 229"/>
                <a:gd name="T77" fmla="*/ 182 h 271"/>
                <a:gd name="T78" fmla="*/ 68 w 229"/>
                <a:gd name="T79" fmla="*/ 174 h 271"/>
                <a:gd name="T80" fmla="*/ 64 w 229"/>
                <a:gd name="T81" fmla="*/ 166 h 271"/>
                <a:gd name="T82" fmla="*/ 58 w 229"/>
                <a:gd name="T83" fmla="*/ 158 h 271"/>
                <a:gd name="T84" fmla="*/ 54 w 229"/>
                <a:gd name="T85" fmla="*/ 156 h 271"/>
                <a:gd name="T86" fmla="*/ 45 w 229"/>
                <a:gd name="T87" fmla="*/ 153 h 271"/>
                <a:gd name="T88" fmla="*/ 36 w 229"/>
                <a:gd name="T89" fmla="*/ 153 h 271"/>
                <a:gd name="T90" fmla="*/ 29 w 229"/>
                <a:gd name="T91" fmla="*/ 157 h 271"/>
                <a:gd name="T92" fmla="*/ 13 w 229"/>
                <a:gd name="T93" fmla="*/ 176 h 271"/>
                <a:gd name="T94" fmla="*/ 21 w 229"/>
                <a:gd name="T95" fmla="*/ 156 h 271"/>
                <a:gd name="T96" fmla="*/ 24 w 229"/>
                <a:gd name="T97" fmla="*/ 152 h 271"/>
                <a:gd name="T98" fmla="*/ 25 w 229"/>
                <a:gd name="T99" fmla="*/ 144 h 271"/>
                <a:gd name="T100" fmla="*/ 24 w 229"/>
                <a:gd name="T101" fmla="*/ 136 h 271"/>
                <a:gd name="T102" fmla="*/ 19 w 229"/>
                <a:gd name="T103" fmla="*/ 128 h 271"/>
                <a:gd name="T104" fmla="*/ 15 w 229"/>
                <a:gd name="T105" fmla="*/ 124 h 271"/>
                <a:gd name="T106" fmla="*/ 0 w 229"/>
                <a:gd name="T107" fmla="*/ 118 h 271"/>
                <a:gd name="T108" fmla="*/ 194 w 229"/>
                <a:gd name="T109" fmla="*/ 123 h 271"/>
                <a:gd name="T110" fmla="*/ 223 w 229"/>
                <a:gd name="T111" fmla="*/ 146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9" h="271">
                  <a:moveTo>
                    <a:pt x="223" y="146"/>
                  </a:moveTo>
                  <a:lnTo>
                    <a:pt x="223" y="146"/>
                  </a:lnTo>
                  <a:lnTo>
                    <a:pt x="227" y="151"/>
                  </a:lnTo>
                  <a:lnTo>
                    <a:pt x="229" y="157"/>
                  </a:lnTo>
                  <a:lnTo>
                    <a:pt x="228" y="163"/>
                  </a:lnTo>
                  <a:lnTo>
                    <a:pt x="225" y="169"/>
                  </a:lnTo>
                  <a:lnTo>
                    <a:pt x="225" y="169"/>
                  </a:lnTo>
                  <a:lnTo>
                    <a:pt x="220" y="173"/>
                  </a:lnTo>
                  <a:lnTo>
                    <a:pt x="214" y="176"/>
                  </a:lnTo>
                  <a:lnTo>
                    <a:pt x="207" y="174"/>
                  </a:lnTo>
                  <a:lnTo>
                    <a:pt x="202" y="172"/>
                  </a:lnTo>
                  <a:lnTo>
                    <a:pt x="174" y="151"/>
                  </a:lnTo>
                  <a:lnTo>
                    <a:pt x="170" y="156"/>
                  </a:lnTo>
                  <a:lnTo>
                    <a:pt x="197" y="177"/>
                  </a:lnTo>
                  <a:lnTo>
                    <a:pt x="197" y="177"/>
                  </a:lnTo>
                  <a:lnTo>
                    <a:pt x="202" y="182"/>
                  </a:lnTo>
                  <a:lnTo>
                    <a:pt x="203" y="188"/>
                  </a:lnTo>
                  <a:lnTo>
                    <a:pt x="203" y="195"/>
                  </a:lnTo>
                  <a:lnTo>
                    <a:pt x="200" y="201"/>
                  </a:lnTo>
                  <a:lnTo>
                    <a:pt x="200" y="201"/>
                  </a:lnTo>
                  <a:lnTo>
                    <a:pt x="194" y="205"/>
                  </a:lnTo>
                  <a:lnTo>
                    <a:pt x="188" y="207"/>
                  </a:lnTo>
                  <a:lnTo>
                    <a:pt x="182" y="206"/>
                  </a:lnTo>
                  <a:lnTo>
                    <a:pt x="177" y="203"/>
                  </a:lnTo>
                  <a:lnTo>
                    <a:pt x="149" y="182"/>
                  </a:lnTo>
                  <a:lnTo>
                    <a:pt x="144" y="187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5" y="215"/>
                  </a:lnTo>
                  <a:lnTo>
                    <a:pt x="178" y="221"/>
                  </a:lnTo>
                  <a:lnTo>
                    <a:pt x="177" y="227"/>
                  </a:lnTo>
                  <a:lnTo>
                    <a:pt x="174" y="233"/>
                  </a:lnTo>
                  <a:lnTo>
                    <a:pt x="174" y="233"/>
                  </a:lnTo>
                  <a:lnTo>
                    <a:pt x="168" y="237"/>
                  </a:lnTo>
                  <a:lnTo>
                    <a:pt x="163" y="240"/>
                  </a:lnTo>
                  <a:lnTo>
                    <a:pt x="155" y="238"/>
                  </a:lnTo>
                  <a:lnTo>
                    <a:pt x="150" y="236"/>
                  </a:lnTo>
                  <a:lnTo>
                    <a:pt x="123" y="213"/>
                  </a:lnTo>
                  <a:lnTo>
                    <a:pt x="119" y="218"/>
                  </a:lnTo>
                  <a:lnTo>
                    <a:pt x="145" y="241"/>
                  </a:lnTo>
                  <a:lnTo>
                    <a:pt x="145" y="241"/>
                  </a:lnTo>
                  <a:lnTo>
                    <a:pt x="150" y="246"/>
                  </a:lnTo>
                  <a:lnTo>
                    <a:pt x="152" y="252"/>
                  </a:lnTo>
                  <a:lnTo>
                    <a:pt x="152" y="258"/>
                  </a:lnTo>
                  <a:lnTo>
                    <a:pt x="148" y="265"/>
                  </a:lnTo>
                  <a:lnTo>
                    <a:pt x="148" y="265"/>
                  </a:lnTo>
                  <a:lnTo>
                    <a:pt x="143" y="268"/>
                  </a:lnTo>
                  <a:lnTo>
                    <a:pt x="136" y="271"/>
                  </a:lnTo>
                  <a:lnTo>
                    <a:pt x="130" y="270"/>
                  </a:lnTo>
                  <a:lnTo>
                    <a:pt x="124" y="267"/>
                  </a:lnTo>
                  <a:lnTo>
                    <a:pt x="98" y="246"/>
                  </a:lnTo>
                  <a:lnTo>
                    <a:pt x="96" y="243"/>
                  </a:lnTo>
                  <a:lnTo>
                    <a:pt x="93" y="241"/>
                  </a:lnTo>
                  <a:lnTo>
                    <a:pt x="106" y="223"/>
                  </a:lnTo>
                  <a:lnTo>
                    <a:pt x="106" y="223"/>
                  </a:lnTo>
                  <a:lnTo>
                    <a:pt x="108" y="221"/>
                  </a:lnTo>
                  <a:lnTo>
                    <a:pt x="109" y="217"/>
                  </a:lnTo>
                  <a:lnTo>
                    <a:pt x="110" y="212"/>
                  </a:lnTo>
                  <a:lnTo>
                    <a:pt x="109" y="208"/>
                  </a:lnTo>
                  <a:lnTo>
                    <a:pt x="109" y="205"/>
                  </a:lnTo>
                  <a:lnTo>
                    <a:pt x="106" y="200"/>
                  </a:lnTo>
                  <a:lnTo>
                    <a:pt x="104" y="196"/>
                  </a:lnTo>
                  <a:lnTo>
                    <a:pt x="100" y="193"/>
                  </a:lnTo>
                  <a:lnTo>
                    <a:pt x="100" y="193"/>
                  </a:lnTo>
                  <a:lnTo>
                    <a:pt x="96" y="191"/>
                  </a:lnTo>
                  <a:lnTo>
                    <a:pt x="91" y="188"/>
                  </a:lnTo>
                  <a:lnTo>
                    <a:pt x="88" y="187"/>
                  </a:lnTo>
                  <a:lnTo>
                    <a:pt x="83" y="187"/>
                  </a:lnTo>
                  <a:lnTo>
                    <a:pt x="79" y="187"/>
                  </a:lnTo>
                  <a:lnTo>
                    <a:pt x="75" y="188"/>
                  </a:lnTo>
                  <a:lnTo>
                    <a:pt x="71" y="191"/>
                  </a:lnTo>
                  <a:lnTo>
                    <a:pt x="69" y="193"/>
                  </a:lnTo>
                  <a:lnTo>
                    <a:pt x="55" y="211"/>
                  </a:lnTo>
                  <a:lnTo>
                    <a:pt x="50" y="207"/>
                  </a:lnTo>
                  <a:lnTo>
                    <a:pt x="64" y="189"/>
                  </a:lnTo>
                  <a:lnTo>
                    <a:pt x="64" y="189"/>
                  </a:lnTo>
                  <a:lnTo>
                    <a:pt x="65" y="186"/>
                  </a:lnTo>
                  <a:lnTo>
                    <a:pt x="68" y="182"/>
                  </a:lnTo>
                  <a:lnTo>
                    <a:pt x="68" y="178"/>
                  </a:lnTo>
                  <a:lnTo>
                    <a:pt x="68" y="174"/>
                  </a:lnTo>
                  <a:lnTo>
                    <a:pt x="66" y="169"/>
                  </a:lnTo>
                  <a:lnTo>
                    <a:pt x="64" y="166"/>
                  </a:lnTo>
                  <a:lnTo>
                    <a:pt x="61" y="162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49" y="154"/>
                  </a:lnTo>
                  <a:lnTo>
                    <a:pt x="45" y="153"/>
                  </a:lnTo>
                  <a:lnTo>
                    <a:pt x="40" y="153"/>
                  </a:lnTo>
                  <a:lnTo>
                    <a:pt x="36" y="153"/>
                  </a:lnTo>
                  <a:lnTo>
                    <a:pt x="33" y="154"/>
                  </a:lnTo>
                  <a:lnTo>
                    <a:pt x="29" y="157"/>
                  </a:lnTo>
                  <a:lnTo>
                    <a:pt x="26" y="159"/>
                  </a:lnTo>
                  <a:lnTo>
                    <a:pt x="13" y="176"/>
                  </a:lnTo>
                  <a:lnTo>
                    <a:pt x="8" y="172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4" y="152"/>
                  </a:lnTo>
                  <a:lnTo>
                    <a:pt x="25" y="148"/>
                  </a:lnTo>
                  <a:lnTo>
                    <a:pt x="25" y="144"/>
                  </a:lnTo>
                  <a:lnTo>
                    <a:pt x="25" y="139"/>
                  </a:lnTo>
                  <a:lnTo>
                    <a:pt x="24" y="136"/>
                  </a:lnTo>
                  <a:lnTo>
                    <a:pt x="21" y="132"/>
                  </a:lnTo>
                  <a:lnTo>
                    <a:pt x="19" y="128"/>
                  </a:lnTo>
                  <a:lnTo>
                    <a:pt x="15" y="124"/>
                  </a:lnTo>
                  <a:lnTo>
                    <a:pt x="15" y="124"/>
                  </a:lnTo>
                  <a:lnTo>
                    <a:pt x="8" y="121"/>
                  </a:lnTo>
                  <a:lnTo>
                    <a:pt x="0" y="118"/>
                  </a:lnTo>
                  <a:lnTo>
                    <a:pt x="43" y="0"/>
                  </a:lnTo>
                  <a:lnTo>
                    <a:pt x="194" y="123"/>
                  </a:lnTo>
                  <a:lnTo>
                    <a:pt x="195" y="124"/>
                  </a:lnTo>
                  <a:lnTo>
                    <a:pt x="22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Freeform 396"/>
            <p:cNvSpPr>
              <a:spLocks/>
            </p:cNvSpPr>
            <p:nvPr/>
          </p:nvSpPr>
          <p:spPr bwMode="auto">
            <a:xfrm>
              <a:off x="4610893" y="3183731"/>
              <a:ext cx="188913" cy="161925"/>
            </a:xfrm>
            <a:custGeom>
              <a:avLst/>
              <a:gdLst>
                <a:gd name="T0" fmla="*/ 113 w 119"/>
                <a:gd name="T1" fmla="*/ 75 h 102"/>
                <a:gd name="T2" fmla="*/ 113 w 119"/>
                <a:gd name="T3" fmla="*/ 75 h 102"/>
                <a:gd name="T4" fmla="*/ 116 w 119"/>
                <a:gd name="T5" fmla="*/ 80 h 102"/>
                <a:gd name="T6" fmla="*/ 119 w 119"/>
                <a:gd name="T7" fmla="*/ 85 h 102"/>
                <a:gd name="T8" fmla="*/ 118 w 119"/>
                <a:gd name="T9" fmla="*/ 91 h 102"/>
                <a:gd name="T10" fmla="*/ 115 w 119"/>
                <a:gd name="T11" fmla="*/ 97 h 102"/>
                <a:gd name="T12" fmla="*/ 115 w 119"/>
                <a:gd name="T13" fmla="*/ 97 h 102"/>
                <a:gd name="T14" fmla="*/ 110 w 119"/>
                <a:gd name="T15" fmla="*/ 101 h 102"/>
                <a:gd name="T16" fmla="*/ 104 w 119"/>
                <a:gd name="T17" fmla="*/ 102 h 102"/>
                <a:gd name="T18" fmla="*/ 99 w 119"/>
                <a:gd name="T19" fmla="*/ 102 h 102"/>
                <a:gd name="T20" fmla="*/ 93 w 119"/>
                <a:gd name="T21" fmla="*/ 99 h 102"/>
                <a:gd name="T22" fmla="*/ 6 w 119"/>
                <a:gd name="T23" fmla="*/ 27 h 102"/>
                <a:gd name="T24" fmla="*/ 6 w 119"/>
                <a:gd name="T25" fmla="*/ 27 h 102"/>
                <a:gd name="T26" fmla="*/ 1 w 119"/>
                <a:gd name="T27" fmla="*/ 22 h 102"/>
                <a:gd name="T28" fmla="*/ 0 w 119"/>
                <a:gd name="T29" fmla="*/ 16 h 102"/>
                <a:gd name="T30" fmla="*/ 1 w 119"/>
                <a:gd name="T31" fmla="*/ 11 h 102"/>
                <a:gd name="T32" fmla="*/ 4 w 119"/>
                <a:gd name="T33" fmla="*/ 5 h 102"/>
                <a:gd name="T34" fmla="*/ 4 w 119"/>
                <a:gd name="T35" fmla="*/ 5 h 102"/>
                <a:gd name="T36" fmla="*/ 6 w 119"/>
                <a:gd name="T37" fmla="*/ 2 h 102"/>
                <a:gd name="T38" fmla="*/ 9 w 119"/>
                <a:gd name="T39" fmla="*/ 1 h 102"/>
                <a:gd name="T40" fmla="*/ 15 w 119"/>
                <a:gd name="T41" fmla="*/ 0 h 102"/>
                <a:gd name="T42" fmla="*/ 15 w 119"/>
                <a:gd name="T43" fmla="*/ 0 h 102"/>
                <a:gd name="T44" fmla="*/ 21 w 119"/>
                <a:gd name="T45" fmla="*/ 0 h 102"/>
                <a:gd name="T46" fmla="*/ 25 w 119"/>
                <a:gd name="T47" fmla="*/ 3 h 102"/>
                <a:gd name="T48" fmla="*/ 113 w 119"/>
                <a:gd name="T49" fmla="*/ 7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02">
                  <a:moveTo>
                    <a:pt x="113" y="75"/>
                  </a:moveTo>
                  <a:lnTo>
                    <a:pt x="113" y="75"/>
                  </a:lnTo>
                  <a:lnTo>
                    <a:pt x="116" y="80"/>
                  </a:lnTo>
                  <a:lnTo>
                    <a:pt x="119" y="85"/>
                  </a:lnTo>
                  <a:lnTo>
                    <a:pt x="118" y="91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0" y="101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3" y="99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11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Freeform 397"/>
            <p:cNvSpPr>
              <a:spLocks/>
            </p:cNvSpPr>
            <p:nvPr/>
          </p:nvSpPr>
          <p:spPr bwMode="auto">
            <a:xfrm>
              <a:off x="4550568" y="3228181"/>
              <a:ext cx="212725" cy="177800"/>
            </a:xfrm>
            <a:custGeom>
              <a:avLst/>
              <a:gdLst>
                <a:gd name="T0" fmla="*/ 134 w 134"/>
                <a:gd name="T1" fmla="*/ 83 h 112"/>
                <a:gd name="T2" fmla="*/ 117 w 134"/>
                <a:gd name="T3" fmla="*/ 112 h 112"/>
                <a:gd name="T4" fmla="*/ 0 w 134"/>
                <a:gd name="T5" fmla="*/ 17 h 112"/>
                <a:gd name="T6" fmla="*/ 35 w 134"/>
                <a:gd name="T7" fmla="*/ 0 h 112"/>
                <a:gd name="T8" fmla="*/ 134 w 134"/>
                <a:gd name="T9" fmla="*/ 8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12">
                  <a:moveTo>
                    <a:pt x="134" y="83"/>
                  </a:moveTo>
                  <a:lnTo>
                    <a:pt x="117" y="112"/>
                  </a:lnTo>
                  <a:lnTo>
                    <a:pt x="0" y="17"/>
                  </a:lnTo>
                  <a:lnTo>
                    <a:pt x="35" y="0"/>
                  </a:lnTo>
                  <a:lnTo>
                    <a:pt x="134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Freeform 398"/>
            <p:cNvSpPr>
              <a:spLocks/>
            </p:cNvSpPr>
            <p:nvPr/>
          </p:nvSpPr>
          <p:spPr bwMode="auto">
            <a:xfrm>
              <a:off x="4517231" y="3553619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5 w 56"/>
                <a:gd name="T5" fmla="*/ 8 h 62"/>
                <a:gd name="T6" fmla="*/ 56 w 56"/>
                <a:gd name="T7" fmla="*/ 15 h 62"/>
                <a:gd name="T8" fmla="*/ 56 w 56"/>
                <a:gd name="T9" fmla="*/ 21 h 62"/>
                <a:gd name="T10" fmla="*/ 53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5 w 56"/>
                <a:gd name="T17" fmla="*/ 60 h 62"/>
                <a:gd name="T18" fmla="*/ 19 w 56"/>
                <a:gd name="T19" fmla="*/ 62 h 62"/>
                <a:gd name="T20" fmla="*/ 13 w 56"/>
                <a:gd name="T21" fmla="*/ 61 h 62"/>
                <a:gd name="T22" fmla="*/ 6 w 56"/>
                <a:gd name="T23" fmla="*/ 58 h 62"/>
                <a:gd name="T24" fmla="*/ 6 w 56"/>
                <a:gd name="T25" fmla="*/ 58 h 62"/>
                <a:gd name="T26" fmla="*/ 4 w 56"/>
                <a:gd name="T27" fmla="*/ 56 h 62"/>
                <a:gd name="T28" fmla="*/ 1 w 56"/>
                <a:gd name="T29" fmla="*/ 52 h 62"/>
                <a:gd name="T30" fmla="*/ 0 w 56"/>
                <a:gd name="T31" fmla="*/ 48 h 62"/>
                <a:gd name="T32" fmla="*/ 0 w 56"/>
                <a:gd name="T33" fmla="*/ 45 h 62"/>
                <a:gd name="T34" fmla="*/ 0 w 56"/>
                <a:gd name="T35" fmla="*/ 45 h 62"/>
                <a:gd name="T36" fmla="*/ 1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3 w 56"/>
                <a:gd name="T45" fmla="*/ 2 h 62"/>
                <a:gd name="T46" fmla="*/ 38 w 56"/>
                <a:gd name="T47" fmla="*/ 0 h 62"/>
                <a:gd name="T48" fmla="*/ 45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5" y="8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1" y="52"/>
                  </a:lnTo>
                  <a:lnTo>
                    <a:pt x="0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3" y="2"/>
                  </a:lnTo>
                  <a:lnTo>
                    <a:pt x="38" y="0"/>
                  </a:lnTo>
                  <a:lnTo>
                    <a:pt x="45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Freeform 399"/>
            <p:cNvSpPr>
              <a:spLocks/>
            </p:cNvSpPr>
            <p:nvPr/>
          </p:nvSpPr>
          <p:spPr bwMode="auto">
            <a:xfrm>
              <a:off x="4452143" y="3499644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4 w 56"/>
                <a:gd name="T5" fmla="*/ 8 h 62"/>
                <a:gd name="T6" fmla="*/ 56 w 56"/>
                <a:gd name="T7" fmla="*/ 15 h 62"/>
                <a:gd name="T8" fmla="*/ 55 w 56"/>
                <a:gd name="T9" fmla="*/ 21 h 62"/>
                <a:gd name="T10" fmla="*/ 52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4 w 56"/>
                <a:gd name="T17" fmla="*/ 60 h 62"/>
                <a:gd name="T18" fmla="*/ 19 w 56"/>
                <a:gd name="T19" fmla="*/ 62 h 62"/>
                <a:gd name="T20" fmla="*/ 11 w 56"/>
                <a:gd name="T21" fmla="*/ 61 h 62"/>
                <a:gd name="T22" fmla="*/ 6 w 56"/>
                <a:gd name="T23" fmla="*/ 59 h 62"/>
                <a:gd name="T24" fmla="*/ 6 w 56"/>
                <a:gd name="T25" fmla="*/ 59 h 62"/>
                <a:gd name="T26" fmla="*/ 2 w 56"/>
                <a:gd name="T27" fmla="*/ 55 h 62"/>
                <a:gd name="T28" fmla="*/ 1 w 56"/>
                <a:gd name="T29" fmla="*/ 52 h 62"/>
                <a:gd name="T30" fmla="*/ 0 w 56"/>
                <a:gd name="T31" fmla="*/ 49 h 62"/>
                <a:gd name="T32" fmla="*/ 0 w 56"/>
                <a:gd name="T33" fmla="*/ 45 h 62"/>
                <a:gd name="T34" fmla="*/ 0 w 56"/>
                <a:gd name="T35" fmla="*/ 45 h 62"/>
                <a:gd name="T36" fmla="*/ 0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1 w 56"/>
                <a:gd name="T45" fmla="*/ 2 h 62"/>
                <a:gd name="T46" fmla="*/ 37 w 56"/>
                <a:gd name="T47" fmla="*/ 0 h 62"/>
                <a:gd name="T48" fmla="*/ 44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4" y="8"/>
                  </a:lnTo>
                  <a:lnTo>
                    <a:pt x="56" y="15"/>
                  </a:lnTo>
                  <a:lnTo>
                    <a:pt x="55" y="21"/>
                  </a:lnTo>
                  <a:lnTo>
                    <a:pt x="52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4" y="60"/>
                  </a:lnTo>
                  <a:lnTo>
                    <a:pt x="19" y="62"/>
                  </a:lnTo>
                  <a:lnTo>
                    <a:pt x="11" y="61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2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2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Freeform 400"/>
            <p:cNvSpPr>
              <a:spLocks/>
            </p:cNvSpPr>
            <p:nvPr/>
          </p:nvSpPr>
          <p:spPr bwMode="auto">
            <a:xfrm>
              <a:off x="4396581" y="3244056"/>
              <a:ext cx="103188" cy="171450"/>
            </a:xfrm>
            <a:custGeom>
              <a:avLst/>
              <a:gdLst>
                <a:gd name="T0" fmla="*/ 65 w 65"/>
                <a:gd name="T1" fmla="*/ 7 h 108"/>
                <a:gd name="T2" fmla="*/ 26 w 65"/>
                <a:gd name="T3" fmla="*/ 108 h 108"/>
                <a:gd name="T4" fmla="*/ 0 w 65"/>
                <a:gd name="T5" fmla="*/ 91 h 108"/>
                <a:gd name="T6" fmla="*/ 35 w 65"/>
                <a:gd name="T7" fmla="*/ 0 h 108"/>
                <a:gd name="T8" fmla="*/ 65 w 65"/>
                <a:gd name="T9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08">
                  <a:moveTo>
                    <a:pt x="65" y="7"/>
                  </a:moveTo>
                  <a:lnTo>
                    <a:pt x="26" y="108"/>
                  </a:lnTo>
                  <a:lnTo>
                    <a:pt x="0" y="91"/>
                  </a:lnTo>
                  <a:lnTo>
                    <a:pt x="35" y="0"/>
                  </a:lnTo>
                  <a:lnTo>
                    <a:pt x="6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Freeform 401"/>
            <p:cNvSpPr>
              <a:spLocks/>
            </p:cNvSpPr>
            <p:nvPr/>
          </p:nvSpPr>
          <p:spPr bwMode="auto">
            <a:xfrm>
              <a:off x="4383881" y="3445669"/>
              <a:ext cx="92075" cy="98425"/>
            </a:xfrm>
            <a:custGeom>
              <a:avLst/>
              <a:gdLst>
                <a:gd name="T0" fmla="*/ 52 w 58"/>
                <a:gd name="T1" fmla="*/ 4 h 62"/>
                <a:gd name="T2" fmla="*/ 52 w 58"/>
                <a:gd name="T3" fmla="*/ 4 h 62"/>
                <a:gd name="T4" fmla="*/ 55 w 58"/>
                <a:gd name="T5" fmla="*/ 9 h 62"/>
                <a:gd name="T6" fmla="*/ 58 w 58"/>
                <a:gd name="T7" fmla="*/ 15 h 62"/>
                <a:gd name="T8" fmla="*/ 57 w 58"/>
                <a:gd name="T9" fmla="*/ 21 h 62"/>
                <a:gd name="T10" fmla="*/ 54 w 58"/>
                <a:gd name="T11" fmla="*/ 27 h 62"/>
                <a:gd name="T12" fmla="*/ 30 w 58"/>
                <a:gd name="T13" fmla="*/ 56 h 62"/>
                <a:gd name="T14" fmla="*/ 30 w 58"/>
                <a:gd name="T15" fmla="*/ 56 h 62"/>
                <a:gd name="T16" fmla="*/ 25 w 58"/>
                <a:gd name="T17" fmla="*/ 60 h 62"/>
                <a:gd name="T18" fmla="*/ 19 w 58"/>
                <a:gd name="T19" fmla="*/ 62 h 62"/>
                <a:gd name="T20" fmla="*/ 13 w 58"/>
                <a:gd name="T21" fmla="*/ 61 h 62"/>
                <a:gd name="T22" fmla="*/ 7 w 58"/>
                <a:gd name="T23" fmla="*/ 59 h 62"/>
                <a:gd name="T24" fmla="*/ 7 w 58"/>
                <a:gd name="T25" fmla="*/ 59 h 62"/>
                <a:gd name="T26" fmla="*/ 4 w 58"/>
                <a:gd name="T27" fmla="*/ 56 h 62"/>
                <a:gd name="T28" fmla="*/ 3 w 58"/>
                <a:gd name="T29" fmla="*/ 52 h 62"/>
                <a:gd name="T30" fmla="*/ 2 w 58"/>
                <a:gd name="T31" fmla="*/ 49 h 62"/>
                <a:gd name="T32" fmla="*/ 0 w 58"/>
                <a:gd name="T33" fmla="*/ 45 h 62"/>
                <a:gd name="T34" fmla="*/ 0 w 58"/>
                <a:gd name="T35" fmla="*/ 45 h 62"/>
                <a:gd name="T36" fmla="*/ 2 w 58"/>
                <a:gd name="T37" fmla="*/ 40 h 62"/>
                <a:gd name="T38" fmla="*/ 4 w 58"/>
                <a:gd name="T39" fmla="*/ 35 h 62"/>
                <a:gd name="T40" fmla="*/ 28 w 58"/>
                <a:gd name="T41" fmla="*/ 6 h 62"/>
                <a:gd name="T42" fmla="*/ 28 w 58"/>
                <a:gd name="T43" fmla="*/ 6 h 62"/>
                <a:gd name="T44" fmla="*/ 33 w 58"/>
                <a:gd name="T45" fmla="*/ 2 h 62"/>
                <a:gd name="T46" fmla="*/ 39 w 58"/>
                <a:gd name="T47" fmla="*/ 0 h 62"/>
                <a:gd name="T48" fmla="*/ 45 w 58"/>
                <a:gd name="T49" fmla="*/ 1 h 62"/>
                <a:gd name="T50" fmla="*/ 52 w 58"/>
                <a:gd name="T51" fmla="*/ 4 h 62"/>
                <a:gd name="T52" fmla="*/ 52 w 58"/>
                <a:gd name="T53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62">
                  <a:moveTo>
                    <a:pt x="52" y="4"/>
                  </a:moveTo>
                  <a:lnTo>
                    <a:pt x="52" y="4"/>
                  </a:lnTo>
                  <a:lnTo>
                    <a:pt x="55" y="9"/>
                  </a:lnTo>
                  <a:lnTo>
                    <a:pt x="58" y="15"/>
                  </a:lnTo>
                  <a:lnTo>
                    <a:pt x="57" y="21"/>
                  </a:lnTo>
                  <a:lnTo>
                    <a:pt x="54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4" y="56"/>
                  </a:lnTo>
                  <a:lnTo>
                    <a:pt x="3" y="52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0"/>
                  </a:lnTo>
                  <a:lnTo>
                    <a:pt x="4" y="35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3" y="2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Freeform 402"/>
            <p:cNvSpPr>
              <a:spLocks/>
            </p:cNvSpPr>
            <p:nvPr/>
          </p:nvSpPr>
          <p:spPr bwMode="auto">
            <a:xfrm>
              <a:off x="4341018" y="3210719"/>
              <a:ext cx="98425" cy="182563"/>
            </a:xfrm>
            <a:custGeom>
              <a:avLst/>
              <a:gdLst>
                <a:gd name="T0" fmla="*/ 62 w 62"/>
                <a:gd name="T1" fmla="*/ 15 h 115"/>
                <a:gd name="T2" fmla="*/ 62 w 62"/>
                <a:gd name="T3" fmla="*/ 15 h 115"/>
                <a:gd name="T4" fmla="*/ 61 w 62"/>
                <a:gd name="T5" fmla="*/ 20 h 115"/>
                <a:gd name="T6" fmla="*/ 30 w 62"/>
                <a:gd name="T7" fmla="*/ 105 h 115"/>
                <a:gd name="T8" fmla="*/ 30 w 62"/>
                <a:gd name="T9" fmla="*/ 105 h 115"/>
                <a:gd name="T10" fmla="*/ 26 w 62"/>
                <a:gd name="T11" fmla="*/ 110 h 115"/>
                <a:gd name="T12" fmla="*/ 21 w 62"/>
                <a:gd name="T13" fmla="*/ 113 h 115"/>
                <a:gd name="T14" fmla="*/ 16 w 62"/>
                <a:gd name="T15" fmla="*/ 115 h 115"/>
                <a:gd name="T16" fmla="*/ 10 w 62"/>
                <a:gd name="T17" fmla="*/ 114 h 115"/>
                <a:gd name="T18" fmla="*/ 10 w 62"/>
                <a:gd name="T19" fmla="*/ 114 h 115"/>
                <a:gd name="T20" fmla="*/ 6 w 62"/>
                <a:gd name="T21" fmla="*/ 112 h 115"/>
                <a:gd name="T22" fmla="*/ 2 w 62"/>
                <a:gd name="T23" fmla="*/ 108 h 115"/>
                <a:gd name="T24" fmla="*/ 1 w 62"/>
                <a:gd name="T25" fmla="*/ 104 h 115"/>
                <a:gd name="T26" fmla="*/ 0 w 62"/>
                <a:gd name="T27" fmla="*/ 100 h 115"/>
                <a:gd name="T28" fmla="*/ 0 w 62"/>
                <a:gd name="T29" fmla="*/ 100 h 115"/>
                <a:gd name="T30" fmla="*/ 1 w 62"/>
                <a:gd name="T31" fmla="*/ 94 h 115"/>
                <a:gd name="T32" fmla="*/ 34 w 62"/>
                <a:gd name="T33" fmla="*/ 10 h 115"/>
                <a:gd name="T34" fmla="*/ 34 w 62"/>
                <a:gd name="T35" fmla="*/ 10 h 115"/>
                <a:gd name="T36" fmla="*/ 36 w 62"/>
                <a:gd name="T37" fmla="*/ 5 h 115"/>
                <a:gd name="T38" fmla="*/ 41 w 62"/>
                <a:gd name="T39" fmla="*/ 1 h 115"/>
                <a:gd name="T40" fmla="*/ 46 w 62"/>
                <a:gd name="T41" fmla="*/ 0 h 115"/>
                <a:gd name="T42" fmla="*/ 52 w 62"/>
                <a:gd name="T43" fmla="*/ 1 h 115"/>
                <a:gd name="T44" fmla="*/ 52 w 62"/>
                <a:gd name="T45" fmla="*/ 1 h 115"/>
                <a:gd name="T46" fmla="*/ 56 w 62"/>
                <a:gd name="T47" fmla="*/ 4 h 115"/>
                <a:gd name="T48" fmla="*/ 60 w 62"/>
                <a:gd name="T49" fmla="*/ 6 h 115"/>
                <a:gd name="T50" fmla="*/ 61 w 62"/>
                <a:gd name="T51" fmla="*/ 11 h 115"/>
                <a:gd name="T52" fmla="*/ 62 w 62"/>
                <a:gd name="T53" fmla="*/ 15 h 115"/>
                <a:gd name="T54" fmla="*/ 62 w 62"/>
                <a:gd name="T55" fmla="*/ 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115">
                  <a:moveTo>
                    <a:pt x="62" y="15"/>
                  </a:moveTo>
                  <a:lnTo>
                    <a:pt x="62" y="15"/>
                  </a:lnTo>
                  <a:lnTo>
                    <a:pt x="61" y="20"/>
                  </a:lnTo>
                  <a:lnTo>
                    <a:pt x="30" y="105"/>
                  </a:lnTo>
                  <a:lnTo>
                    <a:pt x="30" y="105"/>
                  </a:lnTo>
                  <a:lnTo>
                    <a:pt x="26" y="110"/>
                  </a:lnTo>
                  <a:lnTo>
                    <a:pt x="21" y="113"/>
                  </a:lnTo>
                  <a:lnTo>
                    <a:pt x="16" y="115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6" y="112"/>
                  </a:lnTo>
                  <a:lnTo>
                    <a:pt x="2" y="108"/>
                  </a:lnTo>
                  <a:lnTo>
                    <a:pt x="1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4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5"/>
                  </a:lnTo>
                  <a:lnTo>
                    <a:pt x="41" y="1"/>
                  </a:lnTo>
                  <a:lnTo>
                    <a:pt x="46" y="0"/>
                  </a:lnTo>
                  <a:lnTo>
                    <a:pt x="52" y="1"/>
                  </a:lnTo>
                  <a:lnTo>
                    <a:pt x="52" y="1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1" y="11"/>
                  </a:lnTo>
                  <a:lnTo>
                    <a:pt x="62" y="15"/>
                  </a:lnTo>
                  <a:lnTo>
                    <a:pt x="6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4334668" y="3405981"/>
              <a:ext cx="88900" cy="96838"/>
            </a:xfrm>
            <a:custGeom>
              <a:avLst/>
              <a:gdLst>
                <a:gd name="T0" fmla="*/ 50 w 56"/>
                <a:gd name="T1" fmla="*/ 4 h 61"/>
                <a:gd name="T2" fmla="*/ 50 w 56"/>
                <a:gd name="T3" fmla="*/ 4 h 61"/>
                <a:gd name="T4" fmla="*/ 55 w 56"/>
                <a:gd name="T5" fmla="*/ 9 h 61"/>
                <a:gd name="T6" fmla="*/ 56 w 56"/>
                <a:gd name="T7" fmla="*/ 15 h 61"/>
                <a:gd name="T8" fmla="*/ 56 w 56"/>
                <a:gd name="T9" fmla="*/ 21 h 61"/>
                <a:gd name="T10" fmla="*/ 53 w 56"/>
                <a:gd name="T11" fmla="*/ 27 h 61"/>
                <a:gd name="T12" fmla="*/ 30 w 56"/>
                <a:gd name="T13" fmla="*/ 55 h 61"/>
                <a:gd name="T14" fmla="*/ 30 w 56"/>
                <a:gd name="T15" fmla="*/ 55 h 61"/>
                <a:gd name="T16" fmla="*/ 25 w 56"/>
                <a:gd name="T17" fmla="*/ 60 h 61"/>
                <a:gd name="T18" fmla="*/ 19 w 56"/>
                <a:gd name="T19" fmla="*/ 61 h 61"/>
                <a:gd name="T20" fmla="*/ 12 w 56"/>
                <a:gd name="T21" fmla="*/ 61 h 61"/>
                <a:gd name="T22" fmla="*/ 6 w 56"/>
                <a:gd name="T23" fmla="*/ 57 h 61"/>
                <a:gd name="T24" fmla="*/ 6 w 56"/>
                <a:gd name="T25" fmla="*/ 57 h 61"/>
                <a:gd name="T26" fmla="*/ 4 w 56"/>
                <a:gd name="T27" fmla="*/ 55 h 61"/>
                <a:gd name="T28" fmla="*/ 1 w 56"/>
                <a:gd name="T29" fmla="*/ 52 h 61"/>
                <a:gd name="T30" fmla="*/ 0 w 56"/>
                <a:gd name="T31" fmla="*/ 49 h 61"/>
                <a:gd name="T32" fmla="*/ 0 w 56"/>
                <a:gd name="T33" fmla="*/ 45 h 61"/>
                <a:gd name="T34" fmla="*/ 0 w 56"/>
                <a:gd name="T35" fmla="*/ 45 h 61"/>
                <a:gd name="T36" fmla="*/ 1 w 56"/>
                <a:gd name="T37" fmla="*/ 39 h 61"/>
                <a:gd name="T38" fmla="*/ 4 w 56"/>
                <a:gd name="T39" fmla="*/ 34 h 61"/>
                <a:gd name="T40" fmla="*/ 26 w 56"/>
                <a:gd name="T41" fmla="*/ 6 h 61"/>
                <a:gd name="T42" fmla="*/ 26 w 56"/>
                <a:gd name="T43" fmla="*/ 6 h 61"/>
                <a:gd name="T44" fmla="*/ 31 w 56"/>
                <a:gd name="T45" fmla="*/ 1 h 61"/>
                <a:gd name="T46" fmla="*/ 38 w 56"/>
                <a:gd name="T47" fmla="*/ 0 h 61"/>
                <a:gd name="T48" fmla="*/ 45 w 56"/>
                <a:gd name="T49" fmla="*/ 0 h 61"/>
                <a:gd name="T50" fmla="*/ 50 w 56"/>
                <a:gd name="T51" fmla="*/ 4 h 61"/>
                <a:gd name="T52" fmla="*/ 50 w 56"/>
                <a:gd name="T53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1">
                  <a:moveTo>
                    <a:pt x="50" y="4"/>
                  </a:moveTo>
                  <a:lnTo>
                    <a:pt x="50" y="4"/>
                  </a:lnTo>
                  <a:lnTo>
                    <a:pt x="55" y="9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5" y="60"/>
                  </a:lnTo>
                  <a:lnTo>
                    <a:pt x="19" y="61"/>
                  </a:lnTo>
                  <a:lnTo>
                    <a:pt x="12" y="61"/>
                  </a:lnTo>
                  <a:lnTo>
                    <a:pt x="6" y="57"/>
                  </a:lnTo>
                  <a:lnTo>
                    <a:pt x="6" y="57"/>
                  </a:lnTo>
                  <a:lnTo>
                    <a:pt x="4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4" y="34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1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0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文本框 8"/>
          <p:cNvSpPr txBox="1"/>
          <p:nvPr/>
        </p:nvSpPr>
        <p:spPr>
          <a:xfrm>
            <a:off x="1313165" y="4277478"/>
            <a:ext cx="2472964" cy="16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平均作业天数为纵轴，时间为横轴，展现所选月份往前连续十二个月作业人数变动趋势，并能导出表格</a:t>
            </a:r>
          </a:p>
        </p:txBody>
      </p:sp>
      <p:sp>
        <p:nvSpPr>
          <p:cNvPr id="24" name="矩形 23"/>
          <p:cNvSpPr/>
          <p:nvPr/>
        </p:nvSpPr>
        <p:spPr>
          <a:xfrm>
            <a:off x="2088971" y="3777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功能描述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24514" y="37669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/>
              <a:t>业务规则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需求分析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右箭头标注 4"/>
          <p:cNvSpPr/>
          <p:nvPr/>
        </p:nvSpPr>
        <p:spPr>
          <a:xfrm>
            <a:off x="6215445" y="3239479"/>
            <a:ext cx="2116325" cy="1939966"/>
          </a:xfrm>
          <a:prstGeom prst="right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左箭头标注 5"/>
          <p:cNvSpPr/>
          <p:nvPr/>
        </p:nvSpPr>
        <p:spPr>
          <a:xfrm>
            <a:off x="3940266" y="3239479"/>
            <a:ext cx="2121348" cy="1939966"/>
          </a:xfrm>
          <a:prstGeom prst="leftArrow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35045" y="2216333"/>
            <a:ext cx="871042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根据集装箱物流园区（场站）提还箱数据，提取驾驶员手机号码及所属公司信息，并与运政系统进行对接，获取驾驶员籍贯信息，分析作业驾驶员籍贯区域分布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情况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29576" y="1492329"/>
            <a:ext cx="305724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作业人员籍贯分布</a:t>
            </a:r>
          </a:p>
        </p:txBody>
      </p:sp>
      <p:grpSp>
        <p:nvGrpSpPr>
          <p:cNvPr id="9" name="组合 9"/>
          <p:cNvGrpSpPr/>
          <p:nvPr/>
        </p:nvGrpSpPr>
        <p:grpSpPr>
          <a:xfrm>
            <a:off x="4951794" y="3994385"/>
            <a:ext cx="655840" cy="430154"/>
            <a:chOff x="4302125" y="3251994"/>
            <a:chExt cx="539750" cy="354012"/>
          </a:xfrm>
          <a:solidFill>
            <a:schemeClr val="bg1"/>
          </a:solidFill>
        </p:grpSpPr>
        <p:sp>
          <p:nvSpPr>
            <p:cNvPr id="10" name="Freeform 444"/>
            <p:cNvSpPr>
              <a:spLocks noEditPoints="1"/>
            </p:cNvSpPr>
            <p:nvPr/>
          </p:nvSpPr>
          <p:spPr bwMode="auto">
            <a:xfrm>
              <a:off x="4302125" y="3366294"/>
              <a:ext cx="539750" cy="239712"/>
            </a:xfrm>
            <a:custGeom>
              <a:avLst/>
              <a:gdLst>
                <a:gd name="T0" fmla="*/ 112 w 340"/>
                <a:gd name="T1" fmla="*/ 127 h 151"/>
                <a:gd name="T2" fmla="*/ 122 w 340"/>
                <a:gd name="T3" fmla="*/ 123 h 151"/>
                <a:gd name="T4" fmla="*/ 126 w 340"/>
                <a:gd name="T5" fmla="*/ 113 h 151"/>
                <a:gd name="T6" fmla="*/ 126 w 340"/>
                <a:gd name="T7" fmla="*/ 37 h 151"/>
                <a:gd name="T8" fmla="*/ 122 w 340"/>
                <a:gd name="T9" fmla="*/ 28 h 151"/>
                <a:gd name="T10" fmla="*/ 112 w 340"/>
                <a:gd name="T11" fmla="*/ 24 h 151"/>
                <a:gd name="T12" fmla="*/ 36 w 340"/>
                <a:gd name="T13" fmla="*/ 24 h 151"/>
                <a:gd name="T14" fmla="*/ 27 w 340"/>
                <a:gd name="T15" fmla="*/ 28 h 151"/>
                <a:gd name="T16" fmla="*/ 23 w 340"/>
                <a:gd name="T17" fmla="*/ 37 h 151"/>
                <a:gd name="T18" fmla="*/ 23 w 340"/>
                <a:gd name="T19" fmla="*/ 113 h 151"/>
                <a:gd name="T20" fmla="*/ 27 w 340"/>
                <a:gd name="T21" fmla="*/ 123 h 151"/>
                <a:gd name="T22" fmla="*/ 36 w 340"/>
                <a:gd name="T23" fmla="*/ 127 h 151"/>
                <a:gd name="T24" fmla="*/ 302 w 340"/>
                <a:gd name="T25" fmla="*/ 127 h 151"/>
                <a:gd name="T26" fmla="*/ 307 w 340"/>
                <a:gd name="T27" fmla="*/ 126 h 151"/>
                <a:gd name="T28" fmla="*/ 314 w 340"/>
                <a:gd name="T29" fmla="*/ 118 h 151"/>
                <a:gd name="T30" fmla="*/ 315 w 340"/>
                <a:gd name="T31" fmla="*/ 37 h 151"/>
                <a:gd name="T32" fmla="*/ 314 w 340"/>
                <a:gd name="T33" fmla="*/ 32 h 151"/>
                <a:gd name="T34" fmla="*/ 307 w 340"/>
                <a:gd name="T35" fmla="*/ 26 h 151"/>
                <a:gd name="T36" fmla="*/ 226 w 340"/>
                <a:gd name="T37" fmla="*/ 24 h 151"/>
                <a:gd name="T38" fmla="*/ 221 w 340"/>
                <a:gd name="T39" fmla="*/ 26 h 151"/>
                <a:gd name="T40" fmla="*/ 214 w 340"/>
                <a:gd name="T41" fmla="*/ 32 h 151"/>
                <a:gd name="T42" fmla="*/ 212 w 340"/>
                <a:gd name="T43" fmla="*/ 113 h 151"/>
                <a:gd name="T44" fmla="*/ 214 w 340"/>
                <a:gd name="T45" fmla="*/ 118 h 151"/>
                <a:gd name="T46" fmla="*/ 221 w 340"/>
                <a:gd name="T47" fmla="*/ 126 h 151"/>
                <a:gd name="T48" fmla="*/ 302 w 340"/>
                <a:gd name="T49" fmla="*/ 127 h 151"/>
                <a:gd name="T50" fmla="*/ 340 w 340"/>
                <a:gd name="T51" fmla="*/ 131 h 151"/>
                <a:gd name="T52" fmla="*/ 339 w 340"/>
                <a:gd name="T53" fmla="*/ 136 h 151"/>
                <a:gd name="T54" fmla="*/ 334 w 340"/>
                <a:gd name="T55" fmla="*/ 144 h 151"/>
                <a:gd name="T56" fmla="*/ 324 w 340"/>
                <a:gd name="T57" fmla="*/ 151 h 151"/>
                <a:gd name="T58" fmla="*/ 209 w 340"/>
                <a:gd name="T59" fmla="*/ 151 h 151"/>
                <a:gd name="T60" fmla="*/ 204 w 340"/>
                <a:gd name="T61" fmla="*/ 151 h 151"/>
                <a:gd name="T62" fmla="*/ 195 w 340"/>
                <a:gd name="T63" fmla="*/ 144 h 151"/>
                <a:gd name="T64" fmla="*/ 189 w 340"/>
                <a:gd name="T65" fmla="*/ 136 h 151"/>
                <a:gd name="T66" fmla="*/ 189 w 340"/>
                <a:gd name="T67" fmla="*/ 76 h 151"/>
                <a:gd name="T68" fmla="*/ 150 w 340"/>
                <a:gd name="T69" fmla="*/ 131 h 151"/>
                <a:gd name="T70" fmla="*/ 150 w 340"/>
                <a:gd name="T71" fmla="*/ 136 h 151"/>
                <a:gd name="T72" fmla="*/ 145 w 340"/>
                <a:gd name="T73" fmla="*/ 144 h 151"/>
                <a:gd name="T74" fmla="*/ 135 w 340"/>
                <a:gd name="T75" fmla="*/ 151 h 151"/>
                <a:gd name="T76" fmla="*/ 18 w 340"/>
                <a:gd name="T77" fmla="*/ 151 h 151"/>
                <a:gd name="T78" fmla="*/ 15 w 340"/>
                <a:gd name="T79" fmla="*/ 151 h 151"/>
                <a:gd name="T80" fmla="*/ 5 w 340"/>
                <a:gd name="T81" fmla="*/ 144 h 151"/>
                <a:gd name="T82" fmla="*/ 0 w 340"/>
                <a:gd name="T83" fmla="*/ 136 h 151"/>
                <a:gd name="T84" fmla="*/ 0 w 340"/>
                <a:gd name="T85" fmla="*/ 19 h 151"/>
                <a:gd name="T86" fmla="*/ 0 w 340"/>
                <a:gd name="T87" fmla="*/ 15 h 151"/>
                <a:gd name="T88" fmla="*/ 5 w 340"/>
                <a:gd name="T89" fmla="*/ 5 h 151"/>
                <a:gd name="T90" fmla="*/ 15 w 340"/>
                <a:gd name="T91" fmla="*/ 0 h 151"/>
                <a:gd name="T92" fmla="*/ 131 w 340"/>
                <a:gd name="T93" fmla="*/ 0 h 151"/>
                <a:gd name="T94" fmla="*/ 135 w 340"/>
                <a:gd name="T95" fmla="*/ 0 h 151"/>
                <a:gd name="T96" fmla="*/ 145 w 340"/>
                <a:gd name="T97" fmla="*/ 5 h 151"/>
                <a:gd name="T98" fmla="*/ 150 w 340"/>
                <a:gd name="T99" fmla="*/ 15 h 151"/>
                <a:gd name="T100" fmla="*/ 150 w 340"/>
                <a:gd name="T101" fmla="*/ 51 h 151"/>
                <a:gd name="T102" fmla="*/ 189 w 340"/>
                <a:gd name="T103" fmla="*/ 19 h 151"/>
                <a:gd name="T104" fmla="*/ 189 w 340"/>
                <a:gd name="T105" fmla="*/ 15 h 151"/>
                <a:gd name="T106" fmla="*/ 195 w 340"/>
                <a:gd name="T107" fmla="*/ 5 h 151"/>
                <a:gd name="T108" fmla="*/ 204 w 340"/>
                <a:gd name="T109" fmla="*/ 0 h 151"/>
                <a:gd name="T110" fmla="*/ 320 w 340"/>
                <a:gd name="T111" fmla="*/ 0 h 151"/>
                <a:gd name="T112" fmla="*/ 324 w 340"/>
                <a:gd name="T113" fmla="*/ 0 h 151"/>
                <a:gd name="T114" fmla="*/ 334 w 340"/>
                <a:gd name="T115" fmla="*/ 5 h 151"/>
                <a:gd name="T116" fmla="*/ 339 w 340"/>
                <a:gd name="T117" fmla="*/ 15 h 151"/>
                <a:gd name="T118" fmla="*/ 340 w 340"/>
                <a:gd name="T119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0" h="151">
                  <a:moveTo>
                    <a:pt x="112" y="127"/>
                  </a:moveTo>
                  <a:lnTo>
                    <a:pt x="112" y="127"/>
                  </a:lnTo>
                  <a:lnTo>
                    <a:pt x="117" y="126"/>
                  </a:lnTo>
                  <a:lnTo>
                    <a:pt x="122" y="123"/>
                  </a:lnTo>
                  <a:lnTo>
                    <a:pt x="125" y="118"/>
                  </a:lnTo>
                  <a:lnTo>
                    <a:pt x="126" y="113"/>
                  </a:lnTo>
                  <a:lnTo>
                    <a:pt x="126" y="37"/>
                  </a:lnTo>
                  <a:lnTo>
                    <a:pt x="126" y="37"/>
                  </a:lnTo>
                  <a:lnTo>
                    <a:pt x="125" y="32"/>
                  </a:lnTo>
                  <a:lnTo>
                    <a:pt x="122" y="28"/>
                  </a:lnTo>
                  <a:lnTo>
                    <a:pt x="117" y="26"/>
                  </a:lnTo>
                  <a:lnTo>
                    <a:pt x="11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1" y="26"/>
                  </a:lnTo>
                  <a:lnTo>
                    <a:pt x="27" y="28"/>
                  </a:lnTo>
                  <a:lnTo>
                    <a:pt x="25" y="32"/>
                  </a:lnTo>
                  <a:lnTo>
                    <a:pt x="23" y="37"/>
                  </a:lnTo>
                  <a:lnTo>
                    <a:pt x="23" y="113"/>
                  </a:lnTo>
                  <a:lnTo>
                    <a:pt x="23" y="113"/>
                  </a:lnTo>
                  <a:lnTo>
                    <a:pt x="25" y="118"/>
                  </a:lnTo>
                  <a:lnTo>
                    <a:pt x="27" y="123"/>
                  </a:lnTo>
                  <a:lnTo>
                    <a:pt x="31" y="126"/>
                  </a:lnTo>
                  <a:lnTo>
                    <a:pt x="36" y="127"/>
                  </a:lnTo>
                  <a:lnTo>
                    <a:pt x="112" y="127"/>
                  </a:lnTo>
                  <a:close/>
                  <a:moveTo>
                    <a:pt x="302" y="127"/>
                  </a:moveTo>
                  <a:lnTo>
                    <a:pt x="302" y="127"/>
                  </a:lnTo>
                  <a:lnTo>
                    <a:pt x="307" y="126"/>
                  </a:lnTo>
                  <a:lnTo>
                    <a:pt x="311" y="123"/>
                  </a:lnTo>
                  <a:lnTo>
                    <a:pt x="314" y="118"/>
                  </a:lnTo>
                  <a:lnTo>
                    <a:pt x="315" y="113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4" y="32"/>
                  </a:lnTo>
                  <a:lnTo>
                    <a:pt x="311" y="28"/>
                  </a:lnTo>
                  <a:lnTo>
                    <a:pt x="307" y="26"/>
                  </a:lnTo>
                  <a:lnTo>
                    <a:pt x="302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1" y="26"/>
                  </a:lnTo>
                  <a:lnTo>
                    <a:pt x="217" y="28"/>
                  </a:lnTo>
                  <a:lnTo>
                    <a:pt x="214" y="32"/>
                  </a:lnTo>
                  <a:lnTo>
                    <a:pt x="212" y="37"/>
                  </a:lnTo>
                  <a:lnTo>
                    <a:pt x="212" y="113"/>
                  </a:lnTo>
                  <a:lnTo>
                    <a:pt x="212" y="113"/>
                  </a:lnTo>
                  <a:lnTo>
                    <a:pt x="214" y="118"/>
                  </a:lnTo>
                  <a:lnTo>
                    <a:pt x="217" y="123"/>
                  </a:lnTo>
                  <a:lnTo>
                    <a:pt x="221" y="126"/>
                  </a:lnTo>
                  <a:lnTo>
                    <a:pt x="226" y="127"/>
                  </a:lnTo>
                  <a:lnTo>
                    <a:pt x="302" y="127"/>
                  </a:lnTo>
                  <a:close/>
                  <a:moveTo>
                    <a:pt x="340" y="19"/>
                  </a:moveTo>
                  <a:lnTo>
                    <a:pt x="340" y="131"/>
                  </a:lnTo>
                  <a:lnTo>
                    <a:pt x="340" y="131"/>
                  </a:lnTo>
                  <a:lnTo>
                    <a:pt x="339" y="136"/>
                  </a:lnTo>
                  <a:lnTo>
                    <a:pt x="337" y="139"/>
                  </a:lnTo>
                  <a:lnTo>
                    <a:pt x="334" y="144"/>
                  </a:lnTo>
                  <a:lnTo>
                    <a:pt x="327" y="149"/>
                  </a:lnTo>
                  <a:lnTo>
                    <a:pt x="324" y="151"/>
                  </a:lnTo>
                  <a:lnTo>
                    <a:pt x="320" y="151"/>
                  </a:lnTo>
                  <a:lnTo>
                    <a:pt x="209" y="151"/>
                  </a:lnTo>
                  <a:lnTo>
                    <a:pt x="209" y="151"/>
                  </a:lnTo>
                  <a:lnTo>
                    <a:pt x="204" y="151"/>
                  </a:lnTo>
                  <a:lnTo>
                    <a:pt x="200" y="149"/>
                  </a:lnTo>
                  <a:lnTo>
                    <a:pt x="195" y="144"/>
                  </a:lnTo>
                  <a:lnTo>
                    <a:pt x="190" y="139"/>
                  </a:lnTo>
                  <a:lnTo>
                    <a:pt x="189" y="136"/>
                  </a:lnTo>
                  <a:lnTo>
                    <a:pt x="189" y="131"/>
                  </a:lnTo>
                  <a:lnTo>
                    <a:pt x="189" y="76"/>
                  </a:lnTo>
                  <a:lnTo>
                    <a:pt x="150" y="76"/>
                  </a:lnTo>
                  <a:lnTo>
                    <a:pt x="150" y="131"/>
                  </a:lnTo>
                  <a:lnTo>
                    <a:pt x="150" y="131"/>
                  </a:lnTo>
                  <a:lnTo>
                    <a:pt x="150" y="136"/>
                  </a:lnTo>
                  <a:lnTo>
                    <a:pt x="148" y="139"/>
                  </a:lnTo>
                  <a:lnTo>
                    <a:pt x="145" y="144"/>
                  </a:lnTo>
                  <a:lnTo>
                    <a:pt x="138" y="149"/>
                  </a:lnTo>
                  <a:lnTo>
                    <a:pt x="135" y="151"/>
                  </a:lnTo>
                  <a:lnTo>
                    <a:pt x="131" y="151"/>
                  </a:lnTo>
                  <a:lnTo>
                    <a:pt x="18" y="151"/>
                  </a:lnTo>
                  <a:lnTo>
                    <a:pt x="18" y="151"/>
                  </a:lnTo>
                  <a:lnTo>
                    <a:pt x="15" y="151"/>
                  </a:lnTo>
                  <a:lnTo>
                    <a:pt x="11" y="149"/>
                  </a:lnTo>
                  <a:lnTo>
                    <a:pt x="5" y="144"/>
                  </a:lnTo>
                  <a:lnTo>
                    <a:pt x="1" y="139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5" y="5"/>
                  </a:lnTo>
                  <a:lnTo>
                    <a:pt x="11" y="2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5" y="0"/>
                  </a:lnTo>
                  <a:lnTo>
                    <a:pt x="138" y="2"/>
                  </a:lnTo>
                  <a:lnTo>
                    <a:pt x="145" y="5"/>
                  </a:lnTo>
                  <a:lnTo>
                    <a:pt x="148" y="12"/>
                  </a:lnTo>
                  <a:lnTo>
                    <a:pt x="150" y="15"/>
                  </a:lnTo>
                  <a:lnTo>
                    <a:pt x="150" y="19"/>
                  </a:lnTo>
                  <a:lnTo>
                    <a:pt x="150" y="51"/>
                  </a:lnTo>
                  <a:lnTo>
                    <a:pt x="189" y="51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5"/>
                  </a:lnTo>
                  <a:lnTo>
                    <a:pt x="190" y="12"/>
                  </a:lnTo>
                  <a:lnTo>
                    <a:pt x="195" y="5"/>
                  </a:lnTo>
                  <a:lnTo>
                    <a:pt x="200" y="2"/>
                  </a:lnTo>
                  <a:lnTo>
                    <a:pt x="204" y="0"/>
                  </a:lnTo>
                  <a:lnTo>
                    <a:pt x="209" y="0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24" y="0"/>
                  </a:lnTo>
                  <a:lnTo>
                    <a:pt x="327" y="2"/>
                  </a:lnTo>
                  <a:lnTo>
                    <a:pt x="334" y="5"/>
                  </a:lnTo>
                  <a:lnTo>
                    <a:pt x="337" y="12"/>
                  </a:lnTo>
                  <a:lnTo>
                    <a:pt x="339" y="15"/>
                  </a:lnTo>
                  <a:lnTo>
                    <a:pt x="340" y="19"/>
                  </a:lnTo>
                  <a:lnTo>
                    <a:pt x="34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Freeform 445"/>
            <p:cNvSpPr>
              <a:spLocks/>
            </p:cNvSpPr>
            <p:nvPr/>
          </p:nvSpPr>
          <p:spPr bwMode="auto">
            <a:xfrm>
              <a:off x="4594225" y="3251994"/>
              <a:ext cx="195263" cy="104775"/>
            </a:xfrm>
            <a:custGeom>
              <a:avLst/>
              <a:gdLst>
                <a:gd name="T0" fmla="*/ 123 w 123"/>
                <a:gd name="T1" fmla="*/ 66 h 66"/>
                <a:gd name="T2" fmla="*/ 91 w 123"/>
                <a:gd name="T3" fmla="*/ 66 h 66"/>
                <a:gd name="T4" fmla="*/ 33 w 123"/>
                <a:gd name="T5" fmla="*/ 17 h 66"/>
                <a:gd name="T6" fmla="*/ 18 w 123"/>
                <a:gd name="T7" fmla="*/ 17 h 66"/>
                <a:gd name="T8" fmla="*/ 18 w 123"/>
                <a:gd name="T9" fmla="*/ 32 h 66"/>
                <a:gd name="T10" fmla="*/ 0 w 123"/>
                <a:gd name="T11" fmla="*/ 32 h 66"/>
                <a:gd name="T12" fmla="*/ 0 w 123"/>
                <a:gd name="T13" fmla="*/ 32 h 66"/>
                <a:gd name="T14" fmla="*/ 0 w 123"/>
                <a:gd name="T15" fmla="*/ 19 h 66"/>
                <a:gd name="T16" fmla="*/ 0 w 123"/>
                <a:gd name="T17" fmla="*/ 19 h 66"/>
                <a:gd name="T18" fmla="*/ 1 w 123"/>
                <a:gd name="T19" fmla="*/ 12 h 66"/>
                <a:gd name="T20" fmla="*/ 3 w 123"/>
                <a:gd name="T21" fmla="*/ 9 h 66"/>
                <a:gd name="T22" fmla="*/ 6 w 123"/>
                <a:gd name="T23" fmla="*/ 5 h 66"/>
                <a:gd name="T24" fmla="*/ 8 w 123"/>
                <a:gd name="T25" fmla="*/ 2 h 66"/>
                <a:gd name="T26" fmla="*/ 15 w 123"/>
                <a:gd name="T27" fmla="*/ 1 h 66"/>
                <a:gd name="T28" fmla="*/ 18 w 123"/>
                <a:gd name="T29" fmla="*/ 0 h 66"/>
                <a:gd name="T30" fmla="*/ 41 w 123"/>
                <a:gd name="T31" fmla="*/ 0 h 66"/>
                <a:gd name="T32" fmla="*/ 123 w 123"/>
                <a:gd name="T3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66">
                  <a:moveTo>
                    <a:pt x="123" y="66"/>
                  </a:moveTo>
                  <a:lnTo>
                    <a:pt x="91" y="66"/>
                  </a:lnTo>
                  <a:lnTo>
                    <a:pt x="33" y="17"/>
                  </a:lnTo>
                  <a:lnTo>
                    <a:pt x="18" y="17"/>
                  </a:lnTo>
                  <a:lnTo>
                    <a:pt x="18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3" y="9"/>
                  </a:lnTo>
                  <a:lnTo>
                    <a:pt x="6" y="5"/>
                  </a:lnTo>
                  <a:lnTo>
                    <a:pt x="8" y="2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41" y="0"/>
                  </a:lnTo>
                  <a:lnTo>
                    <a:pt x="12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Freeform 446"/>
            <p:cNvSpPr>
              <a:spLocks/>
            </p:cNvSpPr>
            <p:nvPr/>
          </p:nvSpPr>
          <p:spPr bwMode="auto">
            <a:xfrm>
              <a:off x="4352925" y="3251994"/>
              <a:ext cx="196850" cy="103187"/>
            </a:xfrm>
            <a:custGeom>
              <a:avLst/>
              <a:gdLst>
                <a:gd name="T0" fmla="*/ 106 w 124"/>
                <a:gd name="T1" fmla="*/ 17 h 65"/>
                <a:gd name="T2" fmla="*/ 90 w 124"/>
                <a:gd name="T3" fmla="*/ 17 h 65"/>
                <a:gd name="T4" fmla="*/ 34 w 124"/>
                <a:gd name="T5" fmla="*/ 65 h 65"/>
                <a:gd name="T6" fmla="*/ 0 w 124"/>
                <a:gd name="T7" fmla="*/ 65 h 65"/>
                <a:gd name="T8" fmla="*/ 84 w 124"/>
                <a:gd name="T9" fmla="*/ 0 h 65"/>
                <a:gd name="T10" fmla="*/ 106 w 124"/>
                <a:gd name="T11" fmla="*/ 0 h 65"/>
                <a:gd name="T12" fmla="*/ 106 w 124"/>
                <a:gd name="T13" fmla="*/ 0 h 65"/>
                <a:gd name="T14" fmla="*/ 109 w 124"/>
                <a:gd name="T15" fmla="*/ 0 h 65"/>
                <a:gd name="T16" fmla="*/ 115 w 124"/>
                <a:gd name="T17" fmla="*/ 2 h 65"/>
                <a:gd name="T18" fmla="*/ 119 w 124"/>
                <a:gd name="T19" fmla="*/ 4 h 65"/>
                <a:gd name="T20" fmla="*/ 121 w 124"/>
                <a:gd name="T21" fmla="*/ 7 h 65"/>
                <a:gd name="T22" fmla="*/ 124 w 124"/>
                <a:gd name="T23" fmla="*/ 12 h 65"/>
                <a:gd name="T24" fmla="*/ 124 w 124"/>
                <a:gd name="T25" fmla="*/ 19 h 65"/>
                <a:gd name="T26" fmla="*/ 124 w 124"/>
                <a:gd name="T27" fmla="*/ 19 h 65"/>
                <a:gd name="T28" fmla="*/ 124 w 124"/>
                <a:gd name="T29" fmla="*/ 32 h 65"/>
                <a:gd name="T30" fmla="*/ 106 w 124"/>
                <a:gd name="T31" fmla="*/ 32 h 65"/>
                <a:gd name="T32" fmla="*/ 106 w 124"/>
                <a:gd name="T33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65">
                  <a:moveTo>
                    <a:pt x="106" y="17"/>
                  </a:moveTo>
                  <a:lnTo>
                    <a:pt x="90" y="17"/>
                  </a:lnTo>
                  <a:lnTo>
                    <a:pt x="34" y="65"/>
                  </a:lnTo>
                  <a:lnTo>
                    <a:pt x="0" y="6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9" y="0"/>
                  </a:lnTo>
                  <a:lnTo>
                    <a:pt x="115" y="2"/>
                  </a:lnTo>
                  <a:lnTo>
                    <a:pt x="119" y="4"/>
                  </a:lnTo>
                  <a:lnTo>
                    <a:pt x="121" y="7"/>
                  </a:lnTo>
                  <a:lnTo>
                    <a:pt x="124" y="12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24" y="32"/>
                  </a:lnTo>
                  <a:lnTo>
                    <a:pt x="106" y="32"/>
                  </a:lnTo>
                  <a:lnTo>
                    <a:pt x="10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组合 13"/>
          <p:cNvGrpSpPr/>
          <p:nvPr/>
        </p:nvGrpSpPr>
        <p:grpSpPr>
          <a:xfrm>
            <a:off x="6656840" y="3911440"/>
            <a:ext cx="576754" cy="596044"/>
            <a:chOff x="4334668" y="3183731"/>
            <a:chExt cx="474663" cy="490538"/>
          </a:xfrm>
          <a:solidFill>
            <a:schemeClr val="bg1"/>
          </a:solidFill>
        </p:grpSpPr>
        <p:sp>
          <p:nvSpPr>
            <p:cNvPr id="14" name="Freeform 395"/>
            <p:cNvSpPr>
              <a:spLocks/>
            </p:cNvSpPr>
            <p:nvPr/>
          </p:nvSpPr>
          <p:spPr bwMode="auto">
            <a:xfrm>
              <a:off x="4445793" y="3244056"/>
              <a:ext cx="363538" cy="430213"/>
            </a:xfrm>
            <a:custGeom>
              <a:avLst/>
              <a:gdLst>
                <a:gd name="T0" fmla="*/ 223 w 229"/>
                <a:gd name="T1" fmla="*/ 146 h 271"/>
                <a:gd name="T2" fmla="*/ 229 w 229"/>
                <a:gd name="T3" fmla="*/ 157 h 271"/>
                <a:gd name="T4" fmla="*/ 225 w 229"/>
                <a:gd name="T5" fmla="*/ 169 h 271"/>
                <a:gd name="T6" fmla="*/ 220 w 229"/>
                <a:gd name="T7" fmla="*/ 173 h 271"/>
                <a:gd name="T8" fmla="*/ 207 w 229"/>
                <a:gd name="T9" fmla="*/ 174 h 271"/>
                <a:gd name="T10" fmla="*/ 174 w 229"/>
                <a:gd name="T11" fmla="*/ 151 h 271"/>
                <a:gd name="T12" fmla="*/ 197 w 229"/>
                <a:gd name="T13" fmla="*/ 177 h 271"/>
                <a:gd name="T14" fmla="*/ 202 w 229"/>
                <a:gd name="T15" fmla="*/ 182 h 271"/>
                <a:gd name="T16" fmla="*/ 203 w 229"/>
                <a:gd name="T17" fmla="*/ 195 h 271"/>
                <a:gd name="T18" fmla="*/ 200 w 229"/>
                <a:gd name="T19" fmla="*/ 201 h 271"/>
                <a:gd name="T20" fmla="*/ 188 w 229"/>
                <a:gd name="T21" fmla="*/ 207 h 271"/>
                <a:gd name="T22" fmla="*/ 177 w 229"/>
                <a:gd name="T23" fmla="*/ 203 h 271"/>
                <a:gd name="T24" fmla="*/ 144 w 229"/>
                <a:gd name="T25" fmla="*/ 187 h 271"/>
                <a:gd name="T26" fmla="*/ 172 w 229"/>
                <a:gd name="T27" fmla="*/ 210 h 271"/>
                <a:gd name="T28" fmla="*/ 178 w 229"/>
                <a:gd name="T29" fmla="*/ 221 h 271"/>
                <a:gd name="T30" fmla="*/ 174 w 229"/>
                <a:gd name="T31" fmla="*/ 233 h 271"/>
                <a:gd name="T32" fmla="*/ 168 w 229"/>
                <a:gd name="T33" fmla="*/ 237 h 271"/>
                <a:gd name="T34" fmla="*/ 155 w 229"/>
                <a:gd name="T35" fmla="*/ 238 h 271"/>
                <a:gd name="T36" fmla="*/ 123 w 229"/>
                <a:gd name="T37" fmla="*/ 213 h 271"/>
                <a:gd name="T38" fmla="*/ 145 w 229"/>
                <a:gd name="T39" fmla="*/ 241 h 271"/>
                <a:gd name="T40" fmla="*/ 150 w 229"/>
                <a:gd name="T41" fmla="*/ 246 h 271"/>
                <a:gd name="T42" fmla="*/ 152 w 229"/>
                <a:gd name="T43" fmla="*/ 258 h 271"/>
                <a:gd name="T44" fmla="*/ 148 w 229"/>
                <a:gd name="T45" fmla="*/ 265 h 271"/>
                <a:gd name="T46" fmla="*/ 136 w 229"/>
                <a:gd name="T47" fmla="*/ 271 h 271"/>
                <a:gd name="T48" fmla="*/ 124 w 229"/>
                <a:gd name="T49" fmla="*/ 267 h 271"/>
                <a:gd name="T50" fmla="*/ 96 w 229"/>
                <a:gd name="T51" fmla="*/ 243 h 271"/>
                <a:gd name="T52" fmla="*/ 106 w 229"/>
                <a:gd name="T53" fmla="*/ 223 h 271"/>
                <a:gd name="T54" fmla="*/ 108 w 229"/>
                <a:gd name="T55" fmla="*/ 221 h 271"/>
                <a:gd name="T56" fmla="*/ 110 w 229"/>
                <a:gd name="T57" fmla="*/ 212 h 271"/>
                <a:gd name="T58" fmla="*/ 109 w 229"/>
                <a:gd name="T59" fmla="*/ 205 h 271"/>
                <a:gd name="T60" fmla="*/ 104 w 229"/>
                <a:gd name="T61" fmla="*/ 196 h 271"/>
                <a:gd name="T62" fmla="*/ 100 w 229"/>
                <a:gd name="T63" fmla="*/ 193 h 271"/>
                <a:gd name="T64" fmla="*/ 91 w 229"/>
                <a:gd name="T65" fmla="*/ 188 h 271"/>
                <a:gd name="T66" fmla="*/ 83 w 229"/>
                <a:gd name="T67" fmla="*/ 187 h 271"/>
                <a:gd name="T68" fmla="*/ 75 w 229"/>
                <a:gd name="T69" fmla="*/ 188 h 271"/>
                <a:gd name="T70" fmla="*/ 69 w 229"/>
                <a:gd name="T71" fmla="*/ 193 h 271"/>
                <a:gd name="T72" fmla="*/ 50 w 229"/>
                <a:gd name="T73" fmla="*/ 207 h 271"/>
                <a:gd name="T74" fmla="*/ 64 w 229"/>
                <a:gd name="T75" fmla="*/ 189 h 271"/>
                <a:gd name="T76" fmla="*/ 68 w 229"/>
                <a:gd name="T77" fmla="*/ 182 h 271"/>
                <a:gd name="T78" fmla="*/ 68 w 229"/>
                <a:gd name="T79" fmla="*/ 174 h 271"/>
                <a:gd name="T80" fmla="*/ 64 w 229"/>
                <a:gd name="T81" fmla="*/ 166 h 271"/>
                <a:gd name="T82" fmla="*/ 58 w 229"/>
                <a:gd name="T83" fmla="*/ 158 h 271"/>
                <a:gd name="T84" fmla="*/ 54 w 229"/>
                <a:gd name="T85" fmla="*/ 156 h 271"/>
                <a:gd name="T86" fmla="*/ 45 w 229"/>
                <a:gd name="T87" fmla="*/ 153 h 271"/>
                <a:gd name="T88" fmla="*/ 36 w 229"/>
                <a:gd name="T89" fmla="*/ 153 h 271"/>
                <a:gd name="T90" fmla="*/ 29 w 229"/>
                <a:gd name="T91" fmla="*/ 157 h 271"/>
                <a:gd name="T92" fmla="*/ 13 w 229"/>
                <a:gd name="T93" fmla="*/ 176 h 271"/>
                <a:gd name="T94" fmla="*/ 21 w 229"/>
                <a:gd name="T95" fmla="*/ 156 h 271"/>
                <a:gd name="T96" fmla="*/ 24 w 229"/>
                <a:gd name="T97" fmla="*/ 152 h 271"/>
                <a:gd name="T98" fmla="*/ 25 w 229"/>
                <a:gd name="T99" fmla="*/ 144 h 271"/>
                <a:gd name="T100" fmla="*/ 24 w 229"/>
                <a:gd name="T101" fmla="*/ 136 h 271"/>
                <a:gd name="T102" fmla="*/ 19 w 229"/>
                <a:gd name="T103" fmla="*/ 128 h 271"/>
                <a:gd name="T104" fmla="*/ 15 w 229"/>
                <a:gd name="T105" fmla="*/ 124 h 271"/>
                <a:gd name="T106" fmla="*/ 0 w 229"/>
                <a:gd name="T107" fmla="*/ 118 h 271"/>
                <a:gd name="T108" fmla="*/ 194 w 229"/>
                <a:gd name="T109" fmla="*/ 123 h 271"/>
                <a:gd name="T110" fmla="*/ 223 w 229"/>
                <a:gd name="T111" fmla="*/ 146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9" h="271">
                  <a:moveTo>
                    <a:pt x="223" y="146"/>
                  </a:moveTo>
                  <a:lnTo>
                    <a:pt x="223" y="146"/>
                  </a:lnTo>
                  <a:lnTo>
                    <a:pt x="227" y="151"/>
                  </a:lnTo>
                  <a:lnTo>
                    <a:pt x="229" y="157"/>
                  </a:lnTo>
                  <a:lnTo>
                    <a:pt x="228" y="163"/>
                  </a:lnTo>
                  <a:lnTo>
                    <a:pt x="225" y="169"/>
                  </a:lnTo>
                  <a:lnTo>
                    <a:pt x="225" y="169"/>
                  </a:lnTo>
                  <a:lnTo>
                    <a:pt x="220" y="173"/>
                  </a:lnTo>
                  <a:lnTo>
                    <a:pt x="214" y="176"/>
                  </a:lnTo>
                  <a:lnTo>
                    <a:pt x="207" y="174"/>
                  </a:lnTo>
                  <a:lnTo>
                    <a:pt x="202" y="172"/>
                  </a:lnTo>
                  <a:lnTo>
                    <a:pt x="174" y="151"/>
                  </a:lnTo>
                  <a:lnTo>
                    <a:pt x="170" y="156"/>
                  </a:lnTo>
                  <a:lnTo>
                    <a:pt x="197" y="177"/>
                  </a:lnTo>
                  <a:lnTo>
                    <a:pt x="197" y="177"/>
                  </a:lnTo>
                  <a:lnTo>
                    <a:pt x="202" y="182"/>
                  </a:lnTo>
                  <a:lnTo>
                    <a:pt x="203" y="188"/>
                  </a:lnTo>
                  <a:lnTo>
                    <a:pt x="203" y="195"/>
                  </a:lnTo>
                  <a:lnTo>
                    <a:pt x="200" y="201"/>
                  </a:lnTo>
                  <a:lnTo>
                    <a:pt x="200" y="201"/>
                  </a:lnTo>
                  <a:lnTo>
                    <a:pt x="194" y="205"/>
                  </a:lnTo>
                  <a:lnTo>
                    <a:pt x="188" y="207"/>
                  </a:lnTo>
                  <a:lnTo>
                    <a:pt x="182" y="206"/>
                  </a:lnTo>
                  <a:lnTo>
                    <a:pt x="177" y="203"/>
                  </a:lnTo>
                  <a:lnTo>
                    <a:pt x="149" y="182"/>
                  </a:lnTo>
                  <a:lnTo>
                    <a:pt x="144" y="187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5" y="215"/>
                  </a:lnTo>
                  <a:lnTo>
                    <a:pt x="178" y="221"/>
                  </a:lnTo>
                  <a:lnTo>
                    <a:pt x="177" y="227"/>
                  </a:lnTo>
                  <a:lnTo>
                    <a:pt x="174" y="233"/>
                  </a:lnTo>
                  <a:lnTo>
                    <a:pt x="174" y="233"/>
                  </a:lnTo>
                  <a:lnTo>
                    <a:pt x="168" y="237"/>
                  </a:lnTo>
                  <a:lnTo>
                    <a:pt x="163" y="240"/>
                  </a:lnTo>
                  <a:lnTo>
                    <a:pt x="155" y="238"/>
                  </a:lnTo>
                  <a:lnTo>
                    <a:pt x="150" y="236"/>
                  </a:lnTo>
                  <a:lnTo>
                    <a:pt x="123" y="213"/>
                  </a:lnTo>
                  <a:lnTo>
                    <a:pt x="119" y="218"/>
                  </a:lnTo>
                  <a:lnTo>
                    <a:pt x="145" y="241"/>
                  </a:lnTo>
                  <a:lnTo>
                    <a:pt x="145" y="241"/>
                  </a:lnTo>
                  <a:lnTo>
                    <a:pt x="150" y="246"/>
                  </a:lnTo>
                  <a:lnTo>
                    <a:pt x="152" y="252"/>
                  </a:lnTo>
                  <a:lnTo>
                    <a:pt x="152" y="258"/>
                  </a:lnTo>
                  <a:lnTo>
                    <a:pt x="148" y="265"/>
                  </a:lnTo>
                  <a:lnTo>
                    <a:pt x="148" y="265"/>
                  </a:lnTo>
                  <a:lnTo>
                    <a:pt x="143" y="268"/>
                  </a:lnTo>
                  <a:lnTo>
                    <a:pt x="136" y="271"/>
                  </a:lnTo>
                  <a:lnTo>
                    <a:pt x="130" y="270"/>
                  </a:lnTo>
                  <a:lnTo>
                    <a:pt x="124" y="267"/>
                  </a:lnTo>
                  <a:lnTo>
                    <a:pt x="98" y="246"/>
                  </a:lnTo>
                  <a:lnTo>
                    <a:pt x="96" y="243"/>
                  </a:lnTo>
                  <a:lnTo>
                    <a:pt x="93" y="241"/>
                  </a:lnTo>
                  <a:lnTo>
                    <a:pt x="106" y="223"/>
                  </a:lnTo>
                  <a:lnTo>
                    <a:pt x="106" y="223"/>
                  </a:lnTo>
                  <a:lnTo>
                    <a:pt x="108" y="221"/>
                  </a:lnTo>
                  <a:lnTo>
                    <a:pt x="109" y="217"/>
                  </a:lnTo>
                  <a:lnTo>
                    <a:pt x="110" y="212"/>
                  </a:lnTo>
                  <a:lnTo>
                    <a:pt x="109" y="208"/>
                  </a:lnTo>
                  <a:lnTo>
                    <a:pt x="109" y="205"/>
                  </a:lnTo>
                  <a:lnTo>
                    <a:pt x="106" y="200"/>
                  </a:lnTo>
                  <a:lnTo>
                    <a:pt x="104" y="196"/>
                  </a:lnTo>
                  <a:lnTo>
                    <a:pt x="100" y="193"/>
                  </a:lnTo>
                  <a:lnTo>
                    <a:pt x="100" y="193"/>
                  </a:lnTo>
                  <a:lnTo>
                    <a:pt x="96" y="191"/>
                  </a:lnTo>
                  <a:lnTo>
                    <a:pt x="91" y="188"/>
                  </a:lnTo>
                  <a:lnTo>
                    <a:pt x="88" y="187"/>
                  </a:lnTo>
                  <a:lnTo>
                    <a:pt x="83" y="187"/>
                  </a:lnTo>
                  <a:lnTo>
                    <a:pt x="79" y="187"/>
                  </a:lnTo>
                  <a:lnTo>
                    <a:pt x="75" y="188"/>
                  </a:lnTo>
                  <a:lnTo>
                    <a:pt x="71" y="191"/>
                  </a:lnTo>
                  <a:lnTo>
                    <a:pt x="69" y="193"/>
                  </a:lnTo>
                  <a:lnTo>
                    <a:pt x="55" y="211"/>
                  </a:lnTo>
                  <a:lnTo>
                    <a:pt x="50" y="207"/>
                  </a:lnTo>
                  <a:lnTo>
                    <a:pt x="64" y="189"/>
                  </a:lnTo>
                  <a:lnTo>
                    <a:pt x="64" y="189"/>
                  </a:lnTo>
                  <a:lnTo>
                    <a:pt x="65" y="186"/>
                  </a:lnTo>
                  <a:lnTo>
                    <a:pt x="68" y="182"/>
                  </a:lnTo>
                  <a:lnTo>
                    <a:pt x="68" y="178"/>
                  </a:lnTo>
                  <a:lnTo>
                    <a:pt x="68" y="174"/>
                  </a:lnTo>
                  <a:lnTo>
                    <a:pt x="66" y="169"/>
                  </a:lnTo>
                  <a:lnTo>
                    <a:pt x="64" y="166"/>
                  </a:lnTo>
                  <a:lnTo>
                    <a:pt x="61" y="162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49" y="154"/>
                  </a:lnTo>
                  <a:lnTo>
                    <a:pt x="45" y="153"/>
                  </a:lnTo>
                  <a:lnTo>
                    <a:pt x="40" y="153"/>
                  </a:lnTo>
                  <a:lnTo>
                    <a:pt x="36" y="153"/>
                  </a:lnTo>
                  <a:lnTo>
                    <a:pt x="33" y="154"/>
                  </a:lnTo>
                  <a:lnTo>
                    <a:pt x="29" y="157"/>
                  </a:lnTo>
                  <a:lnTo>
                    <a:pt x="26" y="159"/>
                  </a:lnTo>
                  <a:lnTo>
                    <a:pt x="13" y="176"/>
                  </a:lnTo>
                  <a:lnTo>
                    <a:pt x="8" y="172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4" y="152"/>
                  </a:lnTo>
                  <a:lnTo>
                    <a:pt x="25" y="148"/>
                  </a:lnTo>
                  <a:lnTo>
                    <a:pt x="25" y="144"/>
                  </a:lnTo>
                  <a:lnTo>
                    <a:pt x="25" y="139"/>
                  </a:lnTo>
                  <a:lnTo>
                    <a:pt x="24" y="136"/>
                  </a:lnTo>
                  <a:lnTo>
                    <a:pt x="21" y="132"/>
                  </a:lnTo>
                  <a:lnTo>
                    <a:pt x="19" y="128"/>
                  </a:lnTo>
                  <a:lnTo>
                    <a:pt x="15" y="124"/>
                  </a:lnTo>
                  <a:lnTo>
                    <a:pt x="15" y="124"/>
                  </a:lnTo>
                  <a:lnTo>
                    <a:pt x="8" y="121"/>
                  </a:lnTo>
                  <a:lnTo>
                    <a:pt x="0" y="118"/>
                  </a:lnTo>
                  <a:lnTo>
                    <a:pt x="43" y="0"/>
                  </a:lnTo>
                  <a:lnTo>
                    <a:pt x="194" y="123"/>
                  </a:lnTo>
                  <a:lnTo>
                    <a:pt x="195" y="124"/>
                  </a:lnTo>
                  <a:lnTo>
                    <a:pt x="22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Freeform 396"/>
            <p:cNvSpPr>
              <a:spLocks/>
            </p:cNvSpPr>
            <p:nvPr/>
          </p:nvSpPr>
          <p:spPr bwMode="auto">
            <a:xfrm>
              <a:off x="4610893" y="3183731"/>
              <a:ext cx="188913" cy="161925"/>
            </a:xfrm>
            <a:custGeom>
              <a:avLst/>
              <a:gdLst>
                <a:gd name="T0" fmla="*/ 113 w 119"/>
                <a:gd name="T1" fmla="*/ 75 h 102"/>
                <a:gd name="T2" fmla="*/ 113 w 119"/>
                <a:gd name="T3" fmla="*/ 75 h 102"/>
                <a:gd name="T4" fmla="*/ 116 w 119"/>
                <a:gd name="T5" fmla="*/ 80 h 102"/>
                <a:gd name="T6" fmla="*/ 119 w 119"/>
                <a:gd name="T7" fmla="*/ 85 h 102"/>
                <a:gd name="T8" fmla="*/ 118 w 119"/>
                <a:gd name="T9" fmla="*/ 91 h 102"/>
                <a:gd name="T10" fmla="*/ 115 w 119"/>
                <a:gd name="T11" fmla="*/ 97 h 102"/>
                <a:gd name="T12" fmla="*/ 115 w 119"/>
                <a:gd name="T13" fmla="*/ 97 h 102"/>
                <a:gd name="T14" fmla="*/ 110 w 119"/>
                <a:gd name="T15" fmla="*/ 101 h 102"/>
                <a:gd name="T16" fmla="*/ 104 w 119"/>
                <a:gd name="T17" fmla="*/ 102 h 102"/>
                <a:gd name="T18" fmla="*/ 99 w 119"/>
                <a:gd name="T19" fmla="*/ 102 h 102"/>
                <a:gd name="T20" fmla="*/ 93 w 119"/>
                <a:gd name="T21" fmla="*/ 99 h 102"/>
                <a:gd name="T22" fmla="*/ 6 w 119"/>
                <a:gd name="T23" fmla="*/ 27 h 102"/>
                <a:gd name="T24" fmla="*/ 6 w 119"/>
                <a:gd name="T25" fmla="*/ 27 h 102"/>
                <a:gd name="T26" fmla="*/ 1 w 119"/>
                <a:gd name="T27" fmla="*/ 22 h 102"/>
                <a:gd name="T28" fmla="*/ 0 w 119"/>
                <a:gd name="T29" fmla="*/ 16 h 102"/>
                <a:gd name="T30" fmla="*/ 1 w 119"/>
                <a:gd name="T31" fmla="*/ 11 h 102"/>
                <a:gd name="T32" fmla="*/ 4 w 119"/>
                <a:gd name="T33" fmla="*/ 5 h 102"/>
                <a:gd name="T34" fmla="*/ 4 w 119"/>
                <a:gd name="T35" fmla="*/ 5 h 102"/>
                <a:gd name="T36" fmla="*/ 6 w 119"/>
                <a:gd name="T37" fmla="*/ 2 h 102"/>
                <a:gd name="T38" fmla="*/ 9 w 119"/>
                <a:gd name="T39" fmla="*/ 1 h 102"/>
                <a:gd name="T40" fmla="*/ 15 w 119"/>
                <a:gd name="T41" fmla="*/ 0 h 102"/>
                <a:gd name="T42" fmla="*/ 15 w 119"/>
                <a:gd name="T43" fmla="*/ 0 h 102"/>
                <a:gd name="T44" fmla="*/ 21 w 119"/>
                <a:gd name="T45" fmla="*/ 0 h 102"/>
                <a:gd name="T46" fmla="*/ 25 w 119"/>
                <a:gd name="T47" fmla="*/ 3 h 102"/>
                <a:gd name="T48" fmla="*/ 113 w 119"/>
                <a:gd name="T49" fmla="*/ 7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02">
                  <a:moveTo>
                    <a:pt x="113" y="75"/>
                  </a:moveTo>
                  <a:lnTo>
                    <a:pt x="113" y="75"/>
                  </a:lnTo>
                  <a:lnTo>
                    <a:pt x="116" y="80"/>
                  </a:lnTo>
                  <a:lnTo>
                    <a:pt x="119" y="85"/>
                  </a:lnTo>
                  <a:lnTo>
                    <a:pt x="118" y="91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0" y="101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3" y="99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11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Freeform 397"/>
            <p:cNvSpPr>
              <a:spLocks/>
            </p:cNvSpPr>
            <p:nvPr/>
          </p:nvSpPr>
          <p:spPr bwMode="auto">
            <a:xfrm>
              <a:off x="4550568" y="3228181"/>
              <a:ext cx="212725" cy="177800"/>
            </a:xfrm>
            <a:custGeom>
              <a:avLst/>
              <a:gdLst>
                <a:gd name="T0" fmla="*/ 134 w 134"/>
                <a:gd name="T1" fmla="*/ 83 h 112"/>
                <a:gd name="T2" fmla="*/ 117 w 134"/>
                <a:gd name="T3" fmla="*/ 112 h 112"/>
                <a:gd name="T4" fmla="*/ 0 w 134"/>
                <a:gd name="T5" fmla="*/ 17 h 112"/>
                <a:gd name="T6" fmla="*/ 35 w 134"/>
                <a:gd name="T7" fmla="*/ 0 h 112"/>
                <a:gd name="T8" fmla="*/ 134 w 134"/>
                <a:gd name="T9" fmla="*/ 8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12">
                  <a:moveTo>
                    <a:pt x="134" y="83"/>
                  </a:moveTo>
                  <a:lnTo>
                    <a:pt x="117" y="112"/>
                  </a:lnTo>
                  <a:lnTo>
                    <a:pt x="0" y="17"/>
                  </a:lnTo>
                  <a:lnTo>
                    <a:pt x="35" y="0"/>
                  </a:lnTo>
                  <a:lnTo>
                    <a:pt x="134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Freeform 398"/>
            <p:cNvSpPr>
              <a:spLocks/>
            </p:cNvSpPr>
            <p:nvPr/>
          </p:nvSpPr>
          <p:spPr bwMode="auto">
            <a:xfrm>
              <a:off x="4517231" y="3553619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5 w 56"/>
                <a:gd name="T5" fmla="*/ 8 h 62"/>
                <a:gd name="T6" fmla="*/ 56 w 56"/>
                <a:gd name="T7" fmla="*/ 15 h 62"/>
                <a:gd name="T8" fmla="*/ 56 w 56"/>
                <a:gd name="T9" fmla="*/ 21 h 62"/>
                <a:gd name="T10" fmla="*/ 53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5 w 56"/>
                <a:gd name="T17" fmla="*/ 60 h 62"/>
                <a:gd name="T18" fmla="*/ 19 w 56"/>
                <a:gd name="T19" fmla="*/ 62 h 62"/>
                <a:gd name="T20" fmla="*/ 13 w 56"/>
                <a:gd name="T21" fmla="*/ 61 h 62"/>
                <a:gd name="T22" fmla="*/ 6 w 56"/>
                <a:gd name="T23" fmla="*/ 58 h 62"/>
                <a:gd name="T24" fmla="*/ 6 w 56"/>
                <a:gd name="T25" fmla="*/ 58 h 62"/>
                <a:gd name="T26" fmla="*/ 4 w 56"/>
                <a:gd name="T27" fmla="*/ 56 h 62"/>
                <a:gd name="T28" fmla="*/ 1 w 56"/>
                <a:gd name="T29" fmla="*/ 52 h 62"/>
                <a:gd name="T30" fmla="*/ 0 w 56"/>
                <a:gd name="T31" fmla="*/ 48 h 62"/>
                <a:gd name="T32" fmla="*/ 0 w 56"/>
                <a:gd name="T33" fmla="*/ 45 h 62"/>
                <a:gd name="T34" fmla="*/ 0 w 56"/>
                <a:gd name="T35" fmla="*/ 45 h 62"/>
                <a:gd name="T36" fmla="*/ 1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3 w 56"/>
                <a:gd name="T45" fmla="*/ 2 h 62"/>
                <a:gd name="T46" fmla="*/ 38 w 56"/>
                <a:gd name="T47" fmla="*/ 0 h 62"/>
                <a:gd name="T48" fmla="*/ 45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5" y="8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1" y="52"/>
                  </a:lnTo>
                  <a:lnTo>
                    <a:pt x="0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3" y="2"/>
                  </a:lnTo>
                  <a:lnTo>
                    <a:pt x="38" y="0"/>
                  </a:lnTo>
                  <a:lnTo>
                    <a:pt x="45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Freeform 399"/>
            <p:cNvSpPr>
              <a:spLocks/>
            </p:cNvSpPr>
            <p:nvPr/>
          </p:nvSpPr>
          <p:spPr bwMode="auto">
            <a:xfrm>
              <a:off x="4452143" y="3499644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4 w 56"/>
                <a:gd name="T5" fmla="*/ 8 h 62"/>
                <a:gd name="T6" fmla="*/ 56 w 56"/>
                <a:gd name="T7" fmla="*/ 15 h 62"/>
                <a:gd name="T8" fmla="*/ 55 w 56"/>
                <a:gd name="T9" fmla="*/ 21 h 62"/>
                <a:gd name="T10" fmla="*/ 52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4 w 56"/>
                <a:gd name="T17" fmla="*/ 60 h 62"/>
                <a:gd name="T18" fmla="*/ 19 w 56"/>
                <a:gd name="T19" fmla="*/ 62 h 62"/>
                <a:gd name="T20" fmla="*/ 11 w 56"/>
                <a:gd name="T21" fmla="*/ 61 h 62"/>
                <a:gd name="T22" fmla="*/ 6 w 56"/>
                <a:gd name="T23" fmla="*/ 59 h 62"/>
                <a:gd name="T24" fmla="*/ 6 w 56"/>
                <a:gd name="T25" fmla="*/ 59 h 62"/>
                <a:gd name="T26" fmla="*/ 2 w 56"/>
                <a:gd name="T27" fmla="*/ 55 h 62"/>
                <a:gd name="T28" fmla="*/ 1 w 56"/>
                <a:gd name="T29" fmla="*/ 52 h 62"/>
                <a:gd name="T30" fmla="*/ 0 w 56"/>
                <a:gd name="T31" fmla="*/ 49 h 62"/>
                <a:gd name="T32" fmla="*/ 0 w 56"/>
                <a:gd name="T33" fmla="*/ 45 h 62"/>
                <a:gd name="T34" fmla="*/ 0 w 56"/>
                <a:gd name="T35" fmla="*/ 45 h 62"/>
                <a:gd name="T36" fmla="*/ 0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1 w 56"/>
                <a:gd name="T45" fmla="*/ 2 h 62"/>
                <a:gd name="T46" fmla="*/ 37 w 56"/>
                <a:gd name="T47" fmla="*/ 0 h 62"/>
                <a:gd name="T48" fmla="*/ 44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4" y="8"/>
                  </a:lnTo>
                  <a:lnTo>
                    <a:pt x="56" y="15"/>
                  </a:lnTo>
                  <a:lnTo>
                    <a:pt x="55" y="21"/>
                  </a:lnTo>
                  <a:lnTo>
                    <a:pt x="52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4" y="60"/>
                  </a:lnTo>
                  <a:lnTo>
                    <a:pt x="19" y="62"/>
                  </a:lnTo>
                  <a:lnTo>
                    <a:pt x="11" y="61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2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2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Freeform 400"/>
            <p:cNvSpPr>
              <a:spLocks/>
            </p:cNvSpPr>
            <p:nvPr/>
          </p:nvSpPr>
          <p:spPr bwMode="auto">
            <a:xfrm>
              <a:off x="4396581" y="3244056"/>
              <a:ext cx="103188" cy="171450"/>
            </a:xfrm>
            <a:custGeom>
              <a:avLst/>
              <a:gdLst>
                <a:gd name="T0" fmla="*/ 65 w 65"/>
                <a:gd name="T1" fmla="*/ 7 h 108"/>
                <a:gd name="T2" fmla="*/ 26 w 65"/>
                <a:gd name="T3" fmla="*/ 108 h 108"/>
                <a:gd name="T4" fmla="*/ 0 w 65"/>
                <a:gd name="T5" fmla="*/ 91 h 108"/>
                <a:gd name="T6" fmla="*/ 35 w 65"/>
                <a:gd name="T7" fmla="*/ 0 h 108"/>
                <a:gd name="T8" fmla="*/ 65 w 65"/>
                <a:gd name="T9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08">
                  <a:moveTo>
                    <a:pt x="65" y="7"/>
                  </a:moveTo>
                  <a:lnTo>
                    <a:pt x="26" y="108"/>
                  </a:lnTo>
                  <a:lnTo>
                    <a:pt x="0" y="91"/>
                  </a:lnTo>
                  <a:lnTo>
                    <a:pt x="35" y="0"/>
                  </a:lnTo>
                  <a:lnTo>
                    <a:pt x="6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Freeform 401"/>
            <p:cNvSpPr>
              <a:spLocks/>
            </p:cNvSpPr>
            <p:nvPr/>
          </p:nvSpPr>
          <p:spPr bwMode="auto">
            <a:xfrm>
              <a:off x="4383881" y="3445669"/>
              <a:ext cx="92075" cy="98425"/>
            </a:xfrm>
            <a:custGeom>
              <a:avLst/>
              <a:gdLst>
                <a:gd name="T0" fmla="*/ 52 w 58"/>
                <a:gd name="T1" fmla="*/ 4 h 62"/>
                <a:gd name="T2" fmla="*/ 52 w 58"/>
                <a:gd name="T3" fmla="*/ 4 h 62"/>
                <a:gd name="T4" fmla="*/ 55 w 58"/>
                <a:gd name="T5" fmla="*/ 9 h 62"/>
                <a:gd name="T6" fmla="*/ 58 w 58"/>
                <a:gd name="T7" fmla="*/ 15 h 62"/>
                <a:gd name="T8" fmla="*/ 57 w 58"/>
                <a:gd name="T9" fmla="*/ 21 h 62"/>
                <a:gd name="T10" fmla="*/ 54 w 58"/>
                <a:gd name="T11" fmla="*/ 27 h 62"/>
                <a:gd name="T12" fmla="*/ 30 w 58"/>
                <a:gd name="T13" fmla="*/ 56 h 62"/>
                <a:gd name="T14" fmla="*/ 30 w 58"/>
                <a:gd name="T15" fmla="*/ 56 h 62"/>
                <a:gd name="T16" fmla="*/ 25 w 58"/>
                <a:gd name="T17" fmla="*/ 60 h 62"/>
                <a:gd name="T18" fmla="*/ 19 w 58"/>
                <a:gd name="T19" fmla="*/ 62 h 62"/>
                <a:gd name="T20" fmla="*/ 13 w 58"/>
                <a:gd name="T21" fmla="*/ 61 h 62"/>
                <a:gd name="T22" fmla="*/ 7 w 58"/>
                <a:gd name="T23" fmla="*/ 59 h 62"/>
                <a:gd name="T24" fmla="*/ 7 w 58"/>
                <a:gd name="T25" fmla="*/ 59 h 62"/>
                <a:gd name="T26" fmla="*/ 4 w 58"/>
                <a:gd name="T27" fmla="*/ 56 h 62"/>
                <a:gd name="T28" fmla="*/ 3 w 58"/>
                <a:gd name="T29" fmla="*/ 52 h 62"/>
                <a:gd name="T30" fmla="*/ 2 w 58"/>
                <a:gd name="T31" fmla="*/ 49 h 62"/>
                <a:gd name="T32" fmla="*/ 0 w 58"/>
                <a:gd name="T33" fmla="*/ 45 h 62"/>
                <a:gd name="T34" fmla="*/ 0 w 58"/>
                <a:gd name="T35" fmla="*/ 45 h 62"/>
                <a:gd name="T36" fmla="*/ 2 w 58"/>
                <a:gd name="T37" fmla="*/ 40 h 62"/>
                <a:gd name="T38" fmla="*/ 4 w 58"/>
                <a:gd name="T39" fmla="*/ 35 h 62"/>
                <a:gd name="T40" fmla="*/ 28 w 58"/>
                <a:gd name="T41" fmla="*/ 6 h 62"/>
                <a:gd name="T42" fmla="*/ 28 w 58"/>
                <a:gd name="T43" fmla="*/ 6 h 62"/>
                <a:gd name="T44" fmla="*/ 33 w 58"/>
                <a:gd name="T45" fmla="*/ 2 h 62"/>
                <a:gd name="T46" fmla="*/ 39 w 58"/>
                <a:gd name="T47" fmla="*/ 0 h 62"/>
                <a:gd name="T48" fmla="*/ 45 w 58"/>
                <a:gd name="T49" fmla="*/ 1 h 62"/>
                <a:gd name="T50" fmla="*/ 52 w 58"/>
                <a:gd name="T51" fmla="*/ 4 h 62"/>
                <a:gd name="T52" fmla="*/ 52 w 58"/>
                <a:gd name="T53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62">
                  <a:moveTo>
                    <a:pt x="52" y="4"/>
                  </a:moveTo>
                  <a:lnTo>
                    <a:pt x="52" y="4"/>
                  </a:lnTo>
                  <a:lnTo>
                    <a:pt x="55" y="9"/>
                  </a:lnTo>
                  <a:lnTo>
                    <a:pt x="58" y="15"/>
                  </a:lnTo>
                  <a:lnTo>
                    <a:pt x="57" y="21"/>
                  </a:lnTo>
                  <a:lnTo>
                    <a:pt x="54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4" y="56"/>
                  </a:lnTo>
                  <a:lnTo>
                    <a:pt x="3" y="52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0"/>
                  </a:lnTo>
                  <a:lnTo>
                    <a:pt x="4" y="35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3" y="2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Freeform 402"/>
            <p:cNvSpPr>
              <a:spLocks/>
            </p:cNvSpPr>
            <p:nvPr/>
          </p:nvSpPr>
          <p:spPr bwMode="auto">
            <a:xfrm>
              <a:off x="4341018" y="3210719"/>
              <a:ext cx="98425" cy="182563"/>
            </a:xfrm>
            <a:custGeom>
              <a:avLst/>
              <a:gdLst>
                <a:gd name="T0" fmla="*/ 62 w 62"/>
                <a:gd name="T1" fmla="*/ 15 h 115"/>
                <a:gd name="T2" fmla="*/ 62 w 62"/>
                <a:gd name="T3" fmla="*/ 15 h 115"/>
                <a:gd name="T4" fmla="*/ 61 w 62"/>
                <a:gd name="T5" fmla="*/ 20 h 115"/>
                <a:gd name="T6" fmla="*/ 30 w 62"/>
                <a:gd name="T7" fmla="*/ 105 h 115"/>
                <a:gd name="T8" fmla="*/ 30 w 62"/>
                <a:gd name="T9" fmla="*/ 105 h 115"/>
                <a:gd name="T10" fmla="*/ 26 w 62"/>
                <a:gd name="T11" fmla="*/ 110 h 115"/>
                <a:gd name="T12" fmla="*/ 21 w 62"/>
                <a:gd name="T13" fmla="*/ 113 h 115"/>
                <a:gd name="T14" fmla="*/ 16 w 62"/>
                <a:gd name="T15" fmla="*/ 115 h 115"/>
                <a:gd name="T16" fmla="*/ 10 w 62"/>
                <a:gd name="T17" fmla="*/ 114 h 115"/>
                <a:gd name="T18" fmla="*/ 10 w 62"/>
                <a:gd name="T19" fmla="*/ 114 h 115"/>
                <a:gd name="T20" fmla="*/ 6 w 62"/>
                <a:gd name="T21" fmla="*/ 112 h 115"/>
                <a:gd name="T22" fmla="*/ 2 w 62"/>
                <a:gd name="T23" fmla="*/ 108 h 115"/>
                <a:gd name="T24" fmla="*/ 1 w 62"/>
                <a:gd name="T25" fmla="*/ 104 h 115"/>
                <a:gd name="T26" fmla="*/ 0 w 62"/>
                <a:gd name="T27" fmla="*/ 100 h 115"/>
                <a:gd name="T28" fmla="*/ 0 w 62"/>
                <a:gd name="T29" fmla="*/ 100 h 115"/>
                <a:gd name="T30" fmla="*/ 1 w 62"/>
                <a:gd name="T31" fmla="*/ 94 h 115"/>
                <a:gd name="T32" fmla="*/ 34 w 62"/>
                <a:gd name="T33" fmla="*/ 10 h 115"/>
                <a:gd name="T34" fmla="*/ 34 w 62"/>
                <a:gd name="T35" fmla="*/ 10 h 115"/>
                <a:gd name="T36" fmla="*/ 36 w 62"/>
                <a:gd name="T37" fmla="*/ 5 h 115"/>
                <a:gd name="T38" fmla="*/ 41 w 62"/>
                <a:gd name="T39" fmla="*/ 1 h 115"/>
                <a:gd name="T40" fmla="*/ 46 w 62"/>
                <a:gd name="T41" fmla="*/ 0 h 115"/>
                <a:gd name="T42" fmla="*/ 52 w 62"/>
                <a:gd name="T43" fmla="*/ 1 h 115"/>
                <a:gd name="T44" fmla="*/ 52 w 62"/>
                <a:gd name="T45" fmla="*/ 1 h 115"/>
                <a:gd name="T46" fmla="*/ 56 w 62"/>
                <a:gd name="T47" fmla="*/ 4 h 115"/>
                <a:gd name="T48" fmla="*/ 60 w 62"/>
                <a:gd name="T49" fmla="*/ 6 h 115"/>
                <a:gd name="T50" fmla="*/ 61 w 62"/>
                <a:gd name="T51" fmla="*/ 11 h 115"/>
                <a:gd name="T52" fmla="*/ 62 w 62"/>
                <a:gd name="T53" fmla="*/ 15 h 115"/>
                <a:gd name="T54" fmla="*/ 62 w 62"/>
                <a:gd name="T55" fmla="*/ 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115">
                  <a:moveTo>
                    <a:pt x="62" y="15"/>
                  </a:moveTo>
                  <a:lnTo>
                    <a:pt x="62" y="15"/>
                  </a:lnTo>
                  <a:lnTo>
                    <a:pt x="61" y="20"/>
                  </a:lnTo>
                  <a:lnTo>
                    <a:pt x="30" y="105"/>
                  </a:lnTo>
                  <a:lnTo>
                    <a:pt x="30" y="105"/>
                  </a:lnTo>
                  <a:lnTo>
                    <a:pt x="26" y="110"/>
                  </a:lnTo>
                  <a:lnTo>
                    <a:pt x="21" y="113"/>
                  </a:lnTo>
                  <a:lnTo>
                    <a:pt x="16" y="115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6" y="112"/>
                  </a:lnTo>
                  <a:lnTo>
                    <a:pt x="2" y="108"/>
                  </a:lnTo>
                  <a:lnTo>
                    <a:pt x="1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4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5"/>
                  </a:lnTo>
                  <a:lnTo>
                    <a:pt x="41" y="1"/>
                  </a:lnTo>
                  <a:lnTo>
                    <a:pt x="46" y="0"/>
                  </a:lnTo>
                  <a:lnTo>
                    <a:pt x="52" y="1"/>
                  </a:lnTo>
                  <a:lnTo>
                    <a:pt x="52" y="1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1" y="11"/>
                  </a:lnTo>
                  <a:lnTo>
                    <a:pt x="62" y="15"/>
                  </a:lnTo>
                  <a:lnTo>
                    <a:pt x="6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4334668" y="3405981"/>
              <a:ext cx="88900" cy="96838"/>
            </a:xfrm>
            <a:custGeom>
              <a:avLst/>
              <a:gdLst>
                <a:gd name="T0" fmla="*/ 50 w 56"/>
                <a:gd name="T1" fmla="*/ 4 h 61"/>
                <a:gd name="T2" fmla="*/ 50 w 56"/>
                <a:gd name="T3" fmla="*/ 4 h 61"/>
                <a:gd name="T4" fmla="*/ 55 w 56"/>
                <a:gd name="T5" fmla="*/ 9 h 61"/>
                <a:gd name="T6" fmla="*/ 56 w 56"/>
                <a:gd name="T7" fmla="*/ 15 h 61"/>
                <a:gd name="T8" fmla="*/ 56 w 56"/>
                <a:gd name="T9" fmla="*/ 21 h 61"/>
                <a:gd name="T10" fmla="*/ 53 w 56"/>
                <a:gd name="T11" fmla="*/ 27 h 61"/>
                <a:gd name="T12" fmla="*/ 30 w 56"/>
                <a:gd name="T13" fmla="*/ 55 h 61"/>
                <a:gd name="T14" fmla="*/ 30 w 56"/>
                <a:gd name="T15" fmla="*/ 55 h 61"/>
                <a:gd name="T16" fmla="*/ 25 w 56"/>
                <a:gd name="T17" fmla="*/ 60 h 61"/>
                <a:gd name="T18" fmla="*/ 19 w 56"/>
                <a:gd name="T19" fmla="*/ 61 h 61"/>
                <a:gd name="T20" fmla="*/ 12 w 56"/>
                <a:gd name="T21" fmla="*/ 61 h 61"/>
                <a:gd name="T22" fmla="*/ 6 w 56"/>
                <a:gd name="T23" fmla="*/ 57 h 61"/>
                <a:gd name="T24" fmla="*/ 6 w 56"/>
                <a:gd name="T25" fmla="*/ 57 h 61"/>
                <a:gd name="T26" fmla="*/ 4 w 56"/>
                <a:gd name="T27" fmla="*/ 55 h 61"/>
                <a:gd name="T28" fmla="*/ 1 w 56"/>
                <a:gd name="T29" fmla="*/ 52 h 61"/>
                <a:gd name="T30" fmla="*/ 0 w 56"/>
                <a:gd name="T31" fmla="*/ 49 h 61"/>
                <a:gd name="T32" fmla="*/ 0 w 56"/>
                <a:gd name="T33" fmla="*/ 45 h 61"/>
                <a:gd name="T34" fmla="*/ 0 w 56"/>
                <a:gd name="T35" fmla="*/ 45 h 61"/>
                <a:gd name="T36" fmla="*/ 1 w 56"/>
                <a:gd name="T37" fmla="*/ 39 h 61"/>
                <a:gd name="T38" fmla="*/ 4 w 56"/>
                <a:gd name="T39" fmla="*/ 34 h 61"/>
                <a:gd name="T40" fmla="*/ 26 w 56"/>
                <a:gd name="T41" fmla="*/ 6 h 61"/>
                <a:gd name="T42" fmla="*/ 26 w 56"/>
                <a:gd name="T43" fmla="*/ 6 h 61"/>
                <a:gd name="T44" fmla="*/ 31 w 56"/>
                <a:gd name="T45" fmla="*/ 1 h 61"/>
                <a:gd name="T46" fmla="*/ 38 w 56"/>
                <a:gd name="T47" fmla="*/ 0 h 61"/>
                <a:gd name="T48" fmla="*/ 45 w 56"/>
                <a:gd name="T49" fmla="*/ 0 h 61"/>
                <a:gd name="T50" fmla="*/ 50 w 56"/>
                <a:gd name="T51" fmla="*/ 4 h 61"/>
                <a:gd name="T52" fmla="*/ 50 w 56"/>
                <a:gd name="T53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1">
                  <a:moveTo>
                    <a:pt x="50" y="4"/>
                  </a:moveTo>
                  <a:lnTo>
                    <a:pt x="50" y="4"/>
                  </a:lnTo>
                  <a:lnTo>
                    <a:pt x="55" y="9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5" y="60"/>
                  </a:lnTo>
                  <a:lnTo>
                    <a:pt x="19" y="61"/>
                  </a:lnTo>
                  <a:lnTo>
                    <a:pt x="12" y="61"/>
                  </a:lnTo>
                  <a:lnTo>
                    <a:pt x="6" y="57"/>
                  </a:lnTo>
                  <a:lnTo>
                    <a:pt x="6" y="57"/>
                  </a:lnTo>
                  <a:lnTo>
                    <a:pt x="4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4" y="34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1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0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文本框 8"/>
          <p:cNvSpPr txBox="1"/>
          <p:nvPr/>
        </p:nvSpPr>
        <p:spPr>
          <a:xfrm>
            <a:off x="1313165" y="4277478"/>
            <a:ext cx="247296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使用地图和饼图进行展示，要求具体到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xx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省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xx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88971" y="3777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功能描述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24514" y="37669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/>
              <a:t>业务规则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需求分析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右箭头标注 4"/>
          <p:cNvSpPr/>
          <p:nvPr/>
        </p:nvSpPr>
        <p:spPr>
          <a:xfrm>
            <a:off x="6215445" y="3239479"/>
            <a:ext cx="2116325" cy="1939966"/>
          </a:xfrm>
          <a:prstGeom prst="right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左箭头标注 5"/>
          <p:cNvSpPr/>
          <p:nvPr/>
        </p:nvSpPr>
        <p:spPr>
          <a:xfrm>
            <a:off x="3940266" y="3239479"/>
            <a:ext cx="2121348" cy="1939966"/>
          </a:xfrm>
          <a:prstGeom prst="leftArrow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35045" y="2216333"/>
            <a:ext cx="8710426" cy="70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根据集装箱物流园区（场站）提还箱数据，提取驾驶员手机号码，并记录每天其作业情况，统计每周、每月驾驶员不同累计连续作业时间占比情况</a:t>
            </a:r>
          </a:p>
        </p:txBody>
      </p:sp>
      <p:sp>
        <p:nvSpPr>
          <p:cNvPr id="8" name="矩形 7"/>
          <p:cNvSpPr/>
          <p:nvPr/>
        </p:nvSpPr>
        <p:spPr>
          <a:xfrm>
            <a:off x="1429576" y="1492329"/>
            <a:ext cx="3775393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累计作业人员占比分析</a:t>
            </a:r>
          </a:p>
        </p:txBody>
      </p:sp>
      <p:grpSp>
        <p:nvGrpSpPr>
          <p:cNvPr id="9" name="组合 9"/>
          <p:cNvGrpSpPr/>
          <p:nvPr/>
        </p:nvGrpSpPr>
        <p:grpSpPr>
          <a:xfrm>
            <a:off x="4951794" y="3994385"/>
            <a:ext cx="655840" cy="430154"/>
            <a:chOff x="4302125" y="3251994"/>
            <a:chExt cx="539750" cy="354012"/>
          </a:xfrm>
          <a:solidFill>
            <a:schemeClr val="bg1"/>
          </a:solidFill>
        </p:grpSpPr>
        <p:sp>
          <p:nvSpPr>
            <p:cNvPr id="10" name="Freeform 444"/>
            <p:cNvSpPr>
              <a:spLocks noEditPoints="1"/>
            </p:cNvSpPr>
            <p:nvPr/>
          </p:nvSpPr>
          <p:spPr bwMode="auto">
            <a:xfrm>
              <a:off x="4302125" y="3366294"/>
              <a:ext cx="539750" cy="239712"/>
            </a:xfrm>
            <a:custGeom>
              <a:avLst/>
              <a:gdLst>
                <a:gd name="T0" fmla="*/ 112 w 340"/>
                <a:gd name="T1" fmla="*/ 127 h 151"/>
                <a:gd name="T2" fmla="*/ 122 w 340"/>
                <a:gd name="T3" fmla="*/ 123 h 151"/>
                <a:gd name="T4" fmla="*/ 126 w 340"/>
                <a:gd name="T5" fmla="*/ 113 h 151"/>
                <a:gd name="T6" fmla="*/ 126 w 340"/>
                <a:gd name="T7" fmla="*/ 37 h 151"/>
                <a:gd name="T8" fmla="*/ 122 w 340"/>
                <a:gd name="T9" fmla="*/ 28 h 151"/>
                <a:gd name="T10" fmla="*/ 112 w 340"/>
                <a:gd name="T11" fmla="*/ 24 h 151"/>
                <a:gd name="T12" fmla="*/ 36 w 340"/>
                <a:gd name="T13" fmla="*/ 24 h 151"/>
                <a:gd name="T14" fmla="*/ 27 w 340"/>
                <a:gd name="T15" fmla="*/ 28 h 151"/>
                <a:gd name="T16" fmla="*/ 23 w 340"/>
                <a:gd name="T17" fmla="*/ 37 h 151"/>
                <a:gd name="T18" fmla="*/ 23 w 340"/>
                <a:gd name="T19" fmla="*/ 113 h 151"/>
                <a:gd name="T20" fmla="*/ 27 w 340"/>
                <a:gd name="T21" fmla="*/ 123 h 151"/>
                <a:gd name="T22" fmla="*/ 36 w 340"/>
                <a:gd name="T23" fmla="*/ 127 h 151"/>
                <a:gd name="T24" fmla="*/ 302 w 340"/>
                <a:gd name="T25" fmla="*/ 127 h 151"/>
                <a:gd name="T26" fmla="*/ 307 w 340"/>
                <a:gd name="T27" fmla="*/ 126 h 151"/>
                <a:gd name="T28" fmla="*/ 314 w 340"/>
                <a:gd name="T29" fmla="*/ 118 h 151"/>
                <a:gd name="T30" fmla="*/ 315 w 340"/>
                <a:gd name="T31" fmla="*/ 37 h 151"/>
                <a:gd name="T32" fmla="*/ 314 w 340"/>
                <a:gd name="T33" fmla="*/ 32 h 151"/>
                <a:gd name="T34" fmla="*/ 307 w 340"/>
                <a:gd name="T35" fmla="*/ 26 h 151"/>
                <a:gd name="T36" fmla="*/ 226 w 340"/>
                <a:gd name="T37" fmla="*/ 24 h 151"/>
                <a:gd name="T38" fmla="*/ 221 w 340"/>
                <a:gd name="T39" fmla="*/ 26 h 151"/>
                <a:gd name="T40" fmla="*/ 214 w 340"/>
                <a:gd name="T41" fmla="*/ 32 h 151"/>
                <a:gd name="T42" fmla="*/ 212 w 340"/>
                <a:gd name="T43" fmla="*/ 113 h 151"/>
                <a:gd name="T44" fmla="*/ 214 w 340"/>
                <a:gd name="T45" fmla="*/ 118 h 151"/>
                <a:gd name="T46" fmla="*/ 221 w 340"/>
                <a:gd name="T47" fmla="*/ 126 h 151"/>
                <a:gd name="T48" fmla="*/ 302 w 340"/>
                <a:gd name="T49" fmla="*/ 127 h 151"/>
                <a:gd name="T50" fmla="*/ 340 w 340"/>
                <a:gd name="T51" fmla="*/ 131 h 151"/>
                <a:gd name="T52" fmla="*/ 339 w 340"/>
                <a:gd name="T53" fmla="*/ 136 h 151"/>
                <a:gd name="T54" fmla="*/ 334 w 340"/>
                <a:gd name="T55" fmla="*/ 144 h 151"/>
                <a:gd name="T56" fmla="*/ 324 w 340"/>
                <a:gd name="T57" fmla="*/ 151 h 151"/>
                <a:gd name="T58" fmla="*/ 209 w 340"/>
                <a:gd name="T59" fmla="*/ 151 h 151"/>
                <a:gd name="T60" fmla="*/ 204 w 340"/>
                <a:gd name="T61" fmla="*/ 151 h 151"/>
                <a:gd name="T62" fmla="*/ 195 w 340"/>
                <a:gd name="T63" fmla="*/ 144 h 151"/>
                <a:gd name="T64" fmla="*/ 189 w 340"/>
                <a:gd name="T65" fmla="*/ 136 h 151"/>
                <a:gd name="T66" fmla="*/ 189 w 340"/>
                <a:gd name="T67" fmla="*/ 76 h 151"/>
                <a:gd name="T68" fmla="*/ 150 w 340"/>
                <a:gd name="T69" fmla="*/ 131 h 151"/>
                <a:gd name="T70" fmla="*/ 150 w 340"/>
                <a:gd name="T71" fmla="*/ 136 h 151"/>
                <a:gd name="T72" fmla="*/ 145 w 340"/>
                <a:gd name="T73" fmla="*/ 144 h 151"/>
                <a:gd name="T74" fmla="*/ 135 w 340"/>
                <a:gd name="T75" fmla="*/ 151 h 151"/>
                <a:gd name="T76" fmla="*/ 18 w 340"/>
                <a:gd name="T77" fmla="*/ 151 h 151"/>
                <a:gd name="T78" fmla="*/ 15 w 340"/>
                <a:gd name="T79" fmla="*/ 151 h 151"/>
                <a:gd name="T80" fmla="*/ 5 w 340"/>
                <a:gd name="T81" fmla="*/ 144 h 151"/>
                <a:gd name="T82" fmla="*/ 0 w 340"/>
                <a:gd name="T83" fmla="*/ 136 h 151"/>
                <a:gd name="T84" fmla="*/ 0 w 340"/>
                <a:gd name="T85" fmla="*/ 19 h 151"/>
                <a:gd name="T86" fmla="*/ 0 w 340"/>
                <a:gd name="T87" fmla="*/ 15 h 151"/>
                <a:gd name="T88" fmla="*/ 5 w 340"/>
                <a:gd name="T89" fmla="*/ 5 h 151"/>
                <a:gd name="T90" fmla="*/ 15 w 340"/>
                <a:gd name="T91" fmla="*/ 0 h 151"/>
                <a:gd name="T92" fmla="*/ 131 w 340"/>
                <a:gd name="T93" fmla="*/ 0 h 151"/>
                <a:gd name="T94" fmla="*/ 135 w 340"/>
                <a:gd name="T95" fmla="*/ 0 h 151"/>
                <a:gd name="T96" fmla="*/ 145 w 340"/>
                <a:gd name="T97" fmla="*/ 5 h 151"/>
                <a:gd name="T98" fmla="*/ 150 w 340"/>
                <a:gd name="T99" fmla="*/ 15 h 151"/>
                <a:gd name="T100" fmla="*/ 150 w 340"/>
                <a:gd name="T101" fmla="*/ 51 h 151"/>
                <a:gd name="T102" fmla="*/ 189 w 340"/>
                <a:gd name="T103" fmla="*/ 19 h 151"/>
                <a:gd name="T104" fmla="*/ 189 w 340"/>
                <a:gd name="T105" fmla="*/ 15 h 151"/>
                <a:gd name="T106" fmla="*/ 195 w 340"/>
                <a:gd name="T107" fmla="*/ 5 h 151"/>
                <a:gd name="T108" fmla="*/ 204 w 340"/>
                <a:gd name="T109" fmla="*/ 0 h 151"/>
                <a:gd name="T110" fmla="*/ 320 w 340"/>
                <a:gd name="T111" fmla="*/ 0 h 151"/>
                <a:gd name="T112" fmla="*/ 324 w 340"/>
                <a:gd name="T113" fmla="*/ 0 h 151"/>
                <a:gd name="T114" fmla="*/ 334 w 340"/>
                <a:gd name="T115" fmla="*/ 5 h 151"/>
                <a:gd name="T116" fmla="*/ 339 w 340"/>
                <a:gd name="T117" fmla="*/ 15 h 151"/>
                <a:gd name="T118" fmla="*/ 340 w 340"/>
                <a:gd name="T119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0" h="151">
                  <a:moveTo>
                    <a:pt x="112" y="127"/>
                  </a:moveTo>
                  <a:lnTo>
                    <a:pt x="112" y="127"/>
                  </a:lnTo>
                  <a:lnTo>
                    <a:pt x="117" y="126"/>
                  </a:lnTo>
                  <a:lnTo>
                    <a:pt x="122" y="123"/>
                  </a:lnTo>
                  <a:lnTo>
                    <a:pt x="125" y="118"/>
                  </a:lnTo>
                  <a:lnTo>
                    <a:pt x="126" y="113"/>
                  </a:lnTo>
                  <a:lnTo>
                    <a:pt x="126" y="37"/>
                  </a:lnTo>
                  <a:lnTo>
                    <a:pt x="126" y="37"/>
                  </a:lnTo>
                  <a:lnTo>
                    <a:pt x="125" y="32"/>
                  </a:lnTo>
                  <a:lnTo>
                    <a:pt x="122" y="28"/>
                  </a:lnTo>
                  <a:lnTo>
                    <a:pt x="117" y="26"/>
                  </a:lnTo>
                  <a:lnTo>
                    <a:pt x="11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1" y="26"/>
                  </a:lnTo>
                  <a:lnTo>
                    <a:pt x="27" y="28"/>
                  </a:lnTo>
                  <a:lnTo>
                    <a:pt x="25" y="32"/>
                  </a:lnTo>
                  <a:lnTo>
                    <a:pt x="23" y="37"/>
                  </a:lnTo>
                  <a:lnTo>
                    <a:pt x="23" y="113"/>
                  </a:lnTo>
                  <a:lnTo>
                    <a:pt x="23" y="113"/>
                  </a:lnTo>
                  <a:lnTo>
                    <a:pt x="25" y="118"/>
                  </a:lnTo>
                  <a:lnTo>
                    <a:pt x="27" y="123"/>
                  </a:lnTo>
                  <a:lnTo>
                    <a:pt x="31" y="126"/>
                  </a:lnTo>
                  <a:lnTo>
                    <a:pt x="36" y="127"/>
                  </a:lnTo>
                  <a:lnTo>
                    <a:pt x="112" y="127"/>
                  </a:lnTo>
                  <a:close/>
                  <a:moveTo>
                    <a:pt x="302" y="127"/>
                  </a:moveTo>
                  <a:lnTo>
                    <a:pt x="302" y="127"/>
                  </a:lnTo>
                  <a:lnTo>
                    <a:pt x="307" y="126"/>
                  </a:lnTo>
                  <a:lnTo>
                    <a:pt x="311" y="123"/>
                  </a:lnTo>
                  <a:lnTo>
                    <a:pt x="314" y="118"/>
                  </a:lnTo>
                  <a:lnTo>
                    <a:pt x="315" y="113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4" y="32"/>
                  </a:lnTo>
                  <a:lnTo>
                    <a:pt x="311" y="28"/>
                  </a:lnTo>
                  <a:lnTo>
                    <a:pt x="307" y="26"/>
                  </a:lnTo>
                  <a:lnTo>
                    <a:pt x="302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1" y="26"/>
                  </a:lnTo>
                  <a:lnTo>
                    <a:pt x="217" y="28"/>
                  </a:lnTo>
                  <a:lnTo>
                    <a:pt x="214" y="32"/>
                  </a:lnTo>
                  <a:lnTo>
                    <a:pt x="212" y="37"/>
                  </a:lnTo>
                  <a:lnTo>
                    <a:pt x="212" y="113"/>
                  </a:lnTo>
                  <a:lnTo>
                    <a:pt x="212" y="113"/>
                  </a:lnTo>
                  <a:lnTo>
                    <a:pt x="214" y="118"/>
                  </a:lnTo>
                  <a:lnTo>
                    <a:pt x="217" y="123"/>
                  </a:lnTo>
                  <a:lnTo>
                    <a:pt x="221" y="126"/>
                  </a:lnTo>
                  <a:lnTo>
                    <a:pt x="226" y="127"/>
                  </a:lnTo>
                  <a:lnTo>
                    <a:pt x="302" y="127"/>
                  </a:lnTo>
                  <a:close/>
                  <a:moveTo>
                    <a:pt x="340" y="19"/>
                  </a:moveTo>
                  <a:lnTo>
                    <a:pt x="340" y="131"/>
                  </a:lnTo>
                  <a:lnTo>
                    <a:pt x="340" y="131"/>
                  </a:lnTo>
                  <a:lnTo>
                    <a:pt x="339" y="136"/>
                  </a:lnTo>
                  <a:lnTo>
                    <a:pt x="337" y="139"/>
                  </a:lnTo>
                  <a:lnTo>
                    <a:pt x="334" y="144"/>
                  </a:lnTo>
                  <a:lnTo>
                    <a:pt x="327" y="149"/>
                  </a:lnTo>
                  <a:lnTo>
                    <a:pt x="324" y="151"/>
                  </a:lnTo>
                  <a:lnTo>
                    <a:pt x="320" y="151"/>
                  </a:lnTo>
                  <a:lnTo>
                    <a:pt x="209" y="151"/>
                  </a:lnTo>
                  <a:lnTo>
                    <a:pt x="209" y="151"/>
                  </a:lnTo>
                  <a:lnTo>
                    <a:pt x="204" y="151"/>
                  </a:lnTo>
                  <a:lnTo>
                    <a:pt x="200" y="149"/>
                  </a:lnTo>
                  <a:lnTo>
                    <a:pt x="195" y="144"/>
                  </a:lnTo>
                  <a:lnTo>
                    <a:pt x="190" y="139"/>
                  </a:lnTo>
                  <a:lnTo>
                    <a:pt x="189" y="136"/>
                  </a:lnTo>
                  <a:lnTo>
                    <a:pt x="189" y="131"/>
                  </a:lnTo>
                  <a:lnTo>
                    <a:pt x="189" y="76"/>
                  </a:lnTo>
                  <a:lnTo>
                    <a:pt x="150" y="76"/>
                  </a:lnTo>
                  <a:lnTo>
                    <a:pt x="150" y="131"/>
                  </a:lnTo>
                  <a:lnTo>
                    <a:pt x="150" y="131"/>
                  </a:lnTo>
                  <a:lnTo>
                    <a:pt x="150" y="136"/>
                  </a:lnTo>
                  <a:lnTo>
                    <a:pt x="148" y="139"/>
                  </a:lnTo>
                  <a:lnTo>
                    <a:pt x="145" y="144"/>
                  </a:lnTo>
                  <a:lnTo>
                    <a:pt x="138" y="149"/>
                  </a:lnTo>
                  <a:lnTo>
                    <a:pt x="135" y="151"/>
                  </a:lnTo>
                  <a:lnTo>
                    <a:pt x="131" y="151"/>
                  </a:lnTo>
                  <a:lnTo>
                    <a:pt x="18" y="151"/>
                  </a:lnTo>
                  <a:lnTo>
                    <a:pt x="18" y="151"/>
                  </a:lnTo>
                  <a:lnTo>
                    <a:pt x="15" y="151"/>
                  </a:lnTo>
                  <a:lnTo>
                    <a:pt x="11" y="149"/>
                  </a:lnTo>
                  <a:lnTo>
                    <a:pt x="5" y="144"/>
                  </a:lnTo>
                  <a:lnTo>
                    <a:pt x="1" y="139"/>
                  </a:lnTo>
                  <a:lnTo>
                    <a:pt x="0" y="136"/>
                  </a:lnTo>
                  <a:lnTo>
                    <a:pt x="0" y="13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5" y="5"/>
                  </a:lnTo>
                  <a:lnTo>
                    <a:pt x="11" y="2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5" y="0"/>
                  </a:lnTo>
                  <a:lnTo>
                    <a:pt x="138" y="2"/>
                  </a:lnTo>
                  <a:lnTo>
                    <a:pt x="145" y="5"/>
                  </a:lnTo>
                  <a:lnTo>
                    <a:pt x="148" y="12"/>
                  </a:lnTo>
                  <a:lnTo>
                    <a:pt x="150" y="15"/>
                  </a:lnTo>
                  <a:lnTo>
                    <a:pt x="150" y="19"/>
                  </a:lnTo>
                  <a:lnTo>
                    <a:pt x="150" y="51"/>
                  </a:lnTo>
                  <a:lnTo>
                    <a:pt x="189" y="51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5"/>
                  </a:lnTo>
                  <a:lnTo>
                    <a:pt x="190" y="12"/>
                  </a:lnTo>
                  <a:lnTo>
                    <a:pt x="195" y="5"/>
                  </a:lnTo>
                  <a:lnTo>
                    <a:pt x="200" y="2"/>
                  </a:lnTo>
                  <a:lnTo>
                    <a:pt x="204" y="0"/>
                  </a:lnTo>
                  <a:lnTo>
                    <a:pt x="209" y="0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24" y="0"/>
                  </a:lnTo>
                  <a:lnTo>
                    <a:pt x="327" y="2"/>
                  </a:lnTo>
                  <a:lnTo>
                    <a:pt x="334" y="5"/>
                  </a:lnTo>
                  <a:lnTo>
                    <a:pt x="337" y="12"/>
                  </a:lnTo>
                  <a:lnTo>
                    <a:pt x="339" y="15"/>
                  </a:lnTo>
                  <a:lnTo>
                    <a:pt x="340" y="19"/>
                  </a:lnTo>
                  <a:lnTo>
                    <a:pt x="34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Freeform 445"/>
            <p:cNvSpPr>
              <a:spLocks/>
            </p:cNvSpPr>
            <p:nvPr/>
          </p:nvSpPr>
          <p:spPr bwMode="auto">
            <a:xfrm>
              <a:off x="4594225" y="3251994"/>
              <a:ext cx="195263" cy="104775"/>
            </a:xfrm>
            <a:custGeom>
              <a:avLst/>
              <a:gdLst>
                <a:gd name="T0" fmla="*/ 123 w 123"/>
                <a:gd name="T1" fmla="*/ 66 h 66"/>
                <a:gd name="T2" fmla="*/ 91 w 123"/>
                <a:gd name="T3" fmla="*/ 66 h 66"/>
                <a:gd name="T4" fmla="*/ 33 w 123"/>
                <a:gd name="T5" fmla="*/ 17 h 66"/>
                <a:gd name="T6" fmla="*/ 18 w 123"/>
                <a:gd name="T7" fmla="*/ 17 h 66"/>
                <a:gd name="T8" fmla="*/ 18 w 123"/>
                <a:gd name="T9" fmla="*/ 32 h 66"/>
                <a:gd name="T10" fmla="*/ 0 w 123"/>
                <a:gd name="T11" fmla="*/ 32 h 66"/>
                <a:gd name="T12" fmla="*/ 0 w 123"/>
                <a:gd name="T13" fmla="*/ 32 h 66"/>
                <a:gd name="T14" fmla="*/ 0 w 123"/>
                <a:gd name="T15" fmla="*/ 19 h 66"/>
                <a:gd name="T16" fmla="*/ 0 w 123"/>
                <a:gd name="T17" fmla="*/ 19 h 66"/>
                <a:gd name="T18" fmla="*/ 1 w 123"/>
                <a:gd name="T19" fmla="*/ 12 h 66"/>
                <a:gd name="T20" fmla="*/ 3 w 123"/>
                <a:gd name="T21" fmla="*/ 9 h 66"/>
                <a:gd name="T22" fmla="*/ 6 w 123"/>
                <a:gd name="T23" fmla="*/ 5 h 66"/>
                <a:gd name="T24" fmla="*/ 8 w 123"/>
                <a:gd name="T25" fmla="*/ 2 h 66"/>
                <a:gd name="T26" fmla="*/ 15 w 123"/>
                <a:gd name="T27" fmla="*/ 1 h 66"/>
                <a:gd name="T28" fmla="*/ 18 w 123"/>
                <a:gd name="T29" fmla="*/ 0 h 66"/>
                <a:gd name="T30" fmla="*/ 41 w 123"/>
                <a:gd name="T31" fmla="*/ 0 h 66"/>
                <a:gd name="T32" fmla="*/ 123 w 123"/>
                <a:gd name="T3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66">
                  <a:moveTo>
                    <a:pt x="123" y="66"/>
                  </a:moveTo>
                  <a:lnTo>
                    <a:pt x="91" y="66"/>
                  </a:lnTo>
                  <a:lnTo>
                    <a:pt x="33" y="17"/>
                  </a:lnTo>
                  <a:lnTo>
                    <a:pt x="18" y="17"/>
                  </a:lnTo>
                  <a:lnTo>
                    <a:pt x="18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3" y="9"/>
                  </a:lnTo>
                  <a:lnTo>
                    <a:pt x="6" y="5"/>
                  </a:lnTo>
                  <a:lnTo>
                    <a:pt x="8" y="2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41" y="0"/>
                  </a:lnTo>
                  <a:lnTo>
                    <a:pt x="12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Freeform 446"/>
            <p:cNvSpPr>
              <a:spLocks/>
            </p:cNvSpPr>
            <p:nvPr/>
          </p:nvSpPr>
          <p:spPr bwMode="auto">
            <a:xfrm>
              <a:off x="4352925" y="3251994"/>
              <a:ext cx="196850" cy="103187"/>
            </a:xfrm>
            <a:custGeom>
              <a:avLst/>
              <a:gdLst>
                <a:gd name="T0" fmla="*/ 106 w 124"/>
                <a:gd name="T1" fmla="*/ 17 h 65"/>
                <a:gd name="T2" fmla="*/ 90 w 124"/>
                <a:gd name="T3" fmla="*/ 17 h 65"/>
                <a:gd name="T4" fmla="*/ 34 w 124"/>
                <a:gd name="T5" fmla="*/ 65 h 65"/>
                <a:gd name="T6" fmla="*/ 0 w 124"/>
                <a:gd name="T7" fmla="*/ 65 h 65"/>
                <a:gd name="T8" fmla="*/ 84 w 124"/>
                <a:gd name="T9" fmla="*/ 0 h 65"/>
                <a:gd name="T10" fmla="*/ 106 w 124"/>
                <a:gd name="T11" fmla="*/ 0 h 65"/>
                <a:gd name="T12" fmla="*/ 106 w 124"/>
                <a:gd name="T13" fmla="*/ 0 h 65"/>
                <a:gd name="T14" fmla="*/ 109 w 124"/>
                <a:gd name="T15" fmla="*/ 0 h 65"/>
                <a:gd name="T16" fmla="*/ 115 w 124"/>
                <a:gd name="T17" fmla="*/ 2 h 65"/>
                <a:gd name="T18" fmla="*/ 119 w 124"/>
                <a:gd name="T19" fmla="*/ 4 h 65"/>
                <a:gd name="T20" fmla="*/ 121 w 124"/>
                <a:gd name="T21" fmla="*/ 7 h 65"/>
                <a:gd name="T22" fmla="*/ 124 w 124"/>
                <a:gd name="T23" fmla="*/ 12 h 65"/>
                <a:gd name="T24" fmla="*/ 124 w 124"/>
                <a:gd name="T25" fmla="*/ 19 h 65"/>
                <a:gd name="T26" fmla="*/ 124 w 124"/>
                <a:gd name="T27" fmla="*/ 19 h 65"/>
                <a:gd name="T28" fmla="*/ 124 w 124"/>
                <a:gd name="T29" fmla="*/ 32 h 65"/>
                <a:gd name="T30" fmla="*/ 106 w 124"/>
                <a:gd name="T31" fmla="*/ 32 h 65"/>
                <a:gd name="T32" fmla="*/ 106 w 124"/>
                <a:gd name="T33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65">
                  <a:moveTo>
                    <a:pt x="106" y="17"/>
                  </a:moveTo>
                  <a:lnTo>
                    <a:pt x="90" y="17"/>
                  </a:lnTo>
                  <a:lnTo>
                    <a:pt x="34" y="65"/>
                  </a:lnTo>
                  <a:lnTo>
                    <a:pt x="0" y="6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9" y="0"/>
                  </a:lnTo>
                  <a:lnTo>
                    <a:pt x="115" y="2"/>
                  </a:lnTo>
                  <a:lnTo>
                    <a:pt x="119" y="4"/>
                  </a:lnTo>
                  <a:lnTo>
                    <a:pt x="121" y="7"/>
                  </a:lnTo>
                  <a:lnTo>
                    <a:pt x="124" y="12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24" y="32"/>
                  </a:lnTo>
                  <a:lnTo>
                    <a:pt x="106" y="32"/>
                  </a:lnTo>
                  <a:lnTo>
                    <a:pt x="10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组合 13"/>
          <p:cNvGrpSpPr/>
          <p:nvPr/>
        </p:nvGrpSpPr>
        <p:grpSpPr>
          <a:xfrm>
            <a:off x="6656840" y="3911440"/>
            <a:ext cx="576754" cy="596044"/>
            <a:chOff x="4334668" y="3183731"/>
            <a:chExt cx="474663" cy="490538"/>
          </a:xfrm>
          <a:solidFill>
            <a:schemeClr val="bg1"/>
          </a:solidFill>
        </p:grpSpPr>
        <p:sp>
          <p:nvSpPr>
            <p:cNvPr id="14" name="Freeform 395"/>
            <p:cNvSpPr>
              <a:spLocks/>
            </p:cNvSpPr>
            <p:nvPr/>
          </p:nvSpPr>
          <p:spPr bwMode="auto">
            <a:xfrm>
              <a:off x="4445793" y="3244056"/>
              <a:ext cx="363538" cy="430213"/>
            </a:xfrm>
            <a:custGeom>
              <a:avLst/>
              <a:gdLst>
                <a:gd name="T0" fmla="*/ 223 w 229"/>
                <a:gd name="T1" fmla="*/ 146 h 271"/>
                <a:gd name="T2" fmla="*/ 229 w 229"/>
                <a:gd name="T3" fmla="*/ 157 h 271"/>
                <a:gd name="T4" fmla="*/ 225 w 229"/>
                <a:gd name="T5" fmla="*/ 169 h 271"/>
                <a:gd name="T6" fmla="*/ 220 w 229"/>
                <a:gd name="T7" fmla="*/ 173 h 271"/>
                <a:gd name="T8" fmla="*/ 207 w 229"/>
                <a:gd name="T9" fmla="*/ 174 h 271"/>
                <a:gd name="T10" fmla="*/ 174 w 229"/>
                <a:gd name="T11" fmla="*/ 151 h 271"/>
                <a:gd name="T12" fmla="*/ 197 w 229"/>
                <a:gd name="T13" fmla="*/ 177 h 271"/>
                <a:gd name="T14" fmla="*/ 202 w 229"/>
                <a:gd name="T15" fmla="*/ 182 h 271"/>
                <a:gd name="T16" fmla="*/ 203 w 229"/>
                <a:gd name="T17" fmla="*/ 195 h 271"/>
                <a:gd name="T18" fmla="*/ 200 w 229"/>
                <a:gd name="T19" fmla="*/ 201 h 271"/>
                <a:gd name="T20" fmla="*/ 188 w 229"/>
                <a:gd name="T21" fmla="*/ 207 h 271"/>
                <a:gd name="T22" fmla="*/ 177 w 229"/>
                <a:gd name="T23" fmla="*/ 203 h 271"/>
                <a:gd name="T24" fmla="*/ 144 w 229"/>
                <a:gd name="T25" fmla="*/ 187 h 271"/>
                <a:gd name="T26" fmla="*/ 172 w 229"/>
                <a:gd name="T27" fmla="*/ 210 h 271"/>
                <a:gd name="T28" fmla="*/ 178 w 229"/>
                <a:gd name="T29" fmla="*/ 221 h 271"/>
                <a:gd name="T30" fmla="*/ 174 w 229"/>
                <a:gd name="T31" fmla="*/ 233 h 271"/>
                <a:gd name="T32" fmla="*/ 168 w 229"/>
                <a:gd name="T33" fmla="*/ 237 h 271"/>
                <a:gd name="T34" fmla="*/ 155 w 229"/>
                <a:gd name="T35" fmla="*/ 238 h 271"/>
                <a:gd name="T36" fmla="*/ 123 w 229"/>
                <a:gd name="T37" fmla="*/ 213 h 271"/>
                <a:gd name="T38" fmla="*/ 145 w 229"/>
                <a:gd name="T39" fmla="*/ 241 h 271"/>
                <a:gd name="T40" fmla="*/ 150 w 229"/>
                <a:gd name="T41" fmla="*/ 246 h 271"/>
                <a:gd name="T42" fmla="*/ 152 w 229"/>
                <a:gd name="T43" fmla="*/ 258 h 271"/>
                <a:gd name="T44" fmla="*/ 148 w 229"/>
                <a:gd name="T45" fmla="*/ 265 h 271"/>
                <a:gd name="T46" fmla="*/ 136 w 229"/>
                <a:gd name="T47" fmla="*/ 271 h 271"/>
                <a:gd name="T48" fmla="*/ 124 w 229"/>
                <a:gd name="T49" fmla="*/ 267 h 271"/>
                <a:gd name="T50" fmla="*/ 96 w 229"/>
                <a:gd name="T51" fmla="*/ 243 h 271"/>
                <a:gd name="T52" fmla="*/ 106 w 229"/>
                <a:gd name="T53" fmla="*/ 223 h 271"/>
                <a:gd name="T54" fmla="*/ 108 w 229"/>
                <a:gd name="T55" fmla="*/ 221 h 271"/>
                <a:gd name="T56" fmla="*/ 110 w 229"/>
                <a:gd name="T57" fmla="*/ 212 h 271"/>
                <a:gd name="T58" fmla="*/ 109 w 229"/>
                <a:gd name="T59" fmla="*/ 205 h 271"/>
                <a:gd name="T60" fmla="*/ 104 w 229"/>
                <a:gd name="T61" fmla="*/ 196 h 271"/>
                <a:gd name="T62" fmla="*/ 100 w 229"/>
                <a:gd name="T63" fmla="*/ 193 h 271"/>
                <a:gd name="T64" fmla="*/ 91 w 229"/>
                <a:gd name="T65" fmla="*/ 188 h 271"/>
                <a:gd name="T66" fmla="*/ 83 w 229"/>
                <a:gd name="T67" fmla="*/ 187 h 271"/>
                <a:gd name="T68" fmla="*/ 75 w 229"/>
                <a:gd name="T69" fmla="*/ 188 h 271"/>
                <a:gd name="T70" fmla="*/ 69 w 229"/>
                <a:gd name="T71" fmla="*/ 193 h 271"/>
                <a:gd name="T72" fmla="*/ 50 w 229"/>
                <a:gd name="T73" fmla="*/ 207 h 271"/>
                <a:gd name="T74" fmla="*/ 64 w 229"/>
                <a:gd name="T75" fmla="*/ 189 h 271"/>
                <a:gd name="T76" fmla="*/ 68 w 229"/>
                <a:gd name="T77" fmla="*/ 182 h 271"/>
                <a:gd name="T78" fmla="*/ 68 w 229"/>
                <a:gd name="T79" fmla="*/ 174 h 271"/>
                <a:gd name="T80" fmla="*/ 64 w 229"/>
                <a:gd name="T81" fmla="*/ 166 h 271"/>
                <a:gd name="T82" fmla="*/ 58 w 229"/>
                <a:gd name="T83" fmla="*/ 158 h 271"/>
                <a:gd name="T84" fmla="*/ 54 w 229"/>
                <a:gd name="T85" fmla="*/ 156 h 271"/>
                <a:gd name="T86" fmla="*/ 45 w 229"/>
                <a:gd name="T87" fmla="*/ 153 h 271"/>
                <a:gd name="T88" fmla="*/ 36 w 229"/>
                <a:gd name="T89" fmla="*/ 153 h 271"/>
                <a:gd name="T90" fmla="*/ 29 w 229"/>
                <a:gd name="T91" fmla="*/ 157 h 271"/>
                <a:gd name="T92" fmla="*/ 13 w 229"/>
                <a:gd name="T93" fmla="*/ 176 h 271"/>
                <a:gd name="T94" fmla="*/ 21 w 229"/>
                <a:gd name="T95" fmla="*/ 156 h 271"/>
                <a:gd name="T96" fmla="*/ 24 w 229"/>
                <a:gd name="T97" fmla="*/ 152 h 271"/>
                <a:gd name="T98" fmla="*/ 25 w 229"/>
                <a:gd name="T99" fmla="*/ 144 h 271"/>
                <a:gd name="T100" fmla="*/ 24 w 229"/>
                <a:gd name="T101" fmla="*/ 136 h 271"/>
                <a:gd name="T102" fmla="*/ 19 w 229"/>
                <a:gd name="T103" fmla="*/ 128 h 271"/>
                <a:gd name="T104" fmla="*/ 15 w 229"/>
                <a:gd name="T105" fmla="*/ 124 h 271"/>
                <a:gd name="T106" fmla="*/ 0 w 229"/>
                <a:gd name="T107" fmla="*/ 118 h 271"/>
                <a:gd name="T108" fmla="*/ 194 w 229"/>
                <a:gd name="T109" fmla="*/ 123 h 271"/>
                <a:gd name="T110" fmla="*/ 223 w 229"/>
                <a:gd name="T111" fmla="*/ 146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9" h="271">
                  <a:moveTo>
                    <a:pt x="223" y="146"/>
                  </a:moveTo>
                  <a:lnTo>
                    <a:pt x="223" y="146"/>
                  </a:lnTo>
                  <a:lnTo>
                    <a:pt x="227" y="151"/>
                  </a:lnTo>
                  <a:lnTo>
                    <a:pt x="229" y="157"/>
                  </a:lnTo>
                  <a:lnTo>
                    <a:pt x="228" y="163"/>
                  </a:lnTo>
                  <a:lnTo>
                    <a:pt x="225" y="169"/>
                  </a:lnTo>
                  <a:lnTo>
                    <a:pt x="225" y="169"/>
                  </a:lnTo>
                  <a:lnTo>
                    <a:pt x="220" y="173"/>
                  </a:lnTo>
                  <a:lnTo>
                    <a:pt x="214" y="176"/>
                  </a:lnTo>
                  <a:lnTo>
                    <a:pt x="207" y="174"/>
                  </a:lnTo>
                  <a:lnTo>
                    <a:pt x="202" y="172"/>
                  </a:lnTo>
                  <a:lnTo>
                    <a:pt x="174" y="151"/>
                  </a:lnTo>
                  <a:lnTo>
                    <a:pt x="170" y="156"/>
                  </a:lnTo>
                  <a:lnTo>
                    <a:pt x="197" y="177"/>
                  </a:lnTo>
                  <a:lnTo>
                    <a:pt x="197" y="177"/>
                  </a:lnTo>
                  <a:lnTo>
                    <a:pt x="202" y="182"/>
                  </a:lnTo>
                  <a:lnTo>
                    <a:pt x="203" y="188"/>
                  </a:lnTo>
                  <a:lnTo>
                    <a:pt x="203" y="195"/>
                  </a:lnTo>
                  <a:lnTo>
                    <a:pt x="200" y="201"/>
                  </a:lnTo>
                  <a:lnTo>
                    <a:pt x="200" y="201"/>
                  </a:lnTo>
                  <a:lnTo>
                    <a:pt x="194" y="205"/>
                  </a:lnTo>
                  <a:lnTo>
                    <a:pt x="188" y="207"/>
                  </a:lnTo>
                  <a:lnTo>
                    <a:pt x="182" y="206"/>
                  </a:lnTo>
                  <a:lnTo>
                    <a:pt x="177" y="203"/>
                  </a:lnTo>
                  <a:lnTo>
                    <a:pt x="149" y="182"/>
                  </a:lnTo>
                  <a:lnTo>
                    <a:pt x="144" y="187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5" y="215"/>
                  </a:lnTo>
                  <a:lnTo>
                    <a:pt x="178" y="221"/>
                  </a:lnTo>
                  <a:lnTo>
                    <a:pt x="177" y="227"/>
                  </a:lnTo>
                  <a:lnTo>
                    <a:pt x="174" y="233"/>
                  </a:lnTo>
                  <a:lnTo>
                    <a:pt x="174" y="233"/>
                  </a:lnTo>
                  <a:lnTo>
                    <a:pt x="168" y="237"/>
                  </a:lnTo>
                  <a:lnTo>
                    <a:pt x="163" y="240"/>
                  </a:lnTo>
                  <a:lnTo>
                    <a:pt x="155" y="238"/>
                  </a:lnTo>
                  <a:lnTo>
                    <a:pt x="150" y="236"/>
                  </a:lnTo>
                  <a:lnTo>
                    <a:pt x="123" y="213"/>
                  </a:lnTo>
                  <a:lnTo>
                    <a:pt x="119" y="218"/>
                  </a:lnTo>
                  <a:lnTo>
                    <a:pt x="145" y="241"/>
                  </a:lnTo>
                  <a:lnTo>
                    <a:pt x="145" y="241"/>
                  </a:lnTo>
                  <a:lnTo>
                    <a:pt x="150" y="246"/>
                  </a:lnTo>
                  <a:lnTo>
                    <a:pt x="152" y="252"/>
                  </a:lnTo>
                  <a:lnTo>
                    <a:pt x="152" y="258"/>
                  </a:lnTo>
                  <a:lnTo>
                    <a:pt x="148" y="265"/>
                  </a:lnTo>
                  <a:lnTo>
                    <a:pt x="148" y="265"/>
                  </a:lnTo>
                  <a:lnTo>
                    <a:pt x="143" y="268"/>
                  </a:lnTo>
                  <a:lnTo>
                    <a:pt x="136" y="271"/>
                  </a:lnTo>
                  <a:lnTo>
                    <a:pt x="130" y="270"/>
                  </a:lnTo>
                  <a:lnTo>
                    <a:pt x="124" y="267"/>
                  </a:lnTo>
                  <a:lnTo>
                    <a:pt x="98" y="246"/>
                  </a:lnTo>
                  <a:lnTo>
                    <a:pt x="96" y="243"/>
                  </a:lnTo>
                  <a:lnTo>
                    <a:pt x="93" y="241"/>
                  </a:lnTo>
                  <a:lnTo>
                    <a:pt x="106" y="223"/>
                  </a:lnTo>
                  <a:lnTo>
                    <a:pt x="106" y="223"/>
                  </a:lnTo>
                  <a:lnTo>
                    <a:pt x="108" y="221"/>
                  </a:lnTo>
                  <a:lnTo>
                    <a:pt x="109" y="217"/>
                  </a:lnTo>
                  <a:lnTo>
                    <a:pt x="110" y="212"/>
                  </a:lnTo>
                  <a:lnTo>
                    <a:pt x="109" y="208"/>
                  </a:lnTo>
                  <a:lnTo>
                    <a:pt x="109" y="205"/>
                  </a:lnTo>
                  <a:lnTo>
                    <a:pt x="106" y="200"/>
                  </a:lnTo>
                  <a:lnTo>
                    <a:pt x="104" y="196"/>
                  </a:lnTo>
                  <a:lnTo>
                    <a:pt x="100" y="193"/>
                  </a:lnTo>
                  <a:lnTo>
                    <a:pt x="100" y="193"/>
                  </a:lnTo>
                  <a:lnTo>
                    <a:pt x="96" y="191"/>
                  </a:lnTo>
                  <a:lnTo>
                    <a:pt x="91" y="188"/>
                  </a:lnTo>
                  <a:lnTo>
                    <a:pt x="88" y="187"/>
                  </a:lnTo>
                  <a:lnTo>
                    <a:pt x="83" y="187"/>
                  </a:lnTo>
                  <a:lnTo>
                    <a:pt x="79" y="187"/>
                  </a:lnTo>
                  <a:lnTo>
                    <a:pt x="75" y="188"/>
                  </a:lnTo>
                  <a:lnTo>
                    <a:pt x="71" y="191"/>
                  </a:lnTo>
                  <a:lnTo>
                    <a:pt x="69" y="193"/>
                  </a:lnTo>
                  <a:lnTo>
                    <a:pt x="55" y="211"/>
                  </a:lnTo>
                  <a:lnTo>
                    <a:pt x="50" y="207"/>
                  </a:lnTo>
                  <a:lnTo>
                    <a:pt x="64" y="189"/>
                  </a:lnTo>
                  <a:lnTo>
                    <a:pt x="64" y="189"/>
                  </a:lnTo>
                  <a:lnTo>
                    <a:pt x="65" y="186"/>
                  </a:lnTo>
                  <a:lnTo>
                    <a:pt x="68" y="182"/>
                  </a:lnTo>
                  <a:lnTo>
                    <a:pt x="68" y="178"/>
                  </a:lnTo>
                  <a:lnTo>
                    <a:pt x="68" y="174"/>
                  </a:lnTo>
                  <a:lnTo>
                    <a:pt x="66" y="169"/>
                  </a:lnTo>
                  <a:lnTo>
                    <a:pt x="64" y="166"/>
                  </a:lnTo>
                  <a:lnTo>
                    <a:pt x="61" y="162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4" y="156"/>
                  </a:lnTo>
                  <a:lnTo>
                    <a:pt x="49" y="154"/>
                  </a:lnTo>
                  <a:lnTo>
                    <a:pt x="45" y="153"/>
                  </a:lnTo>
                  <a:lnTo>
                    <a:pt x="40" y="153"/>
                  </a:lnTo>
                  <a:lnTo>
                    <a:pt x="36" y="153"/>
                  </a:lnTo>
                  <a:lnTo>
                    <a:pt x="33" y="154"/>
                  </a:lnTo>
                  <a:lnTo>
                    <a:pt x="29" y="157"/>
                  </a:lnTo>
                  <a:lnTo>
                    <a:pt x="26" y="159"/>
                  </a:lnTo>
                  <a:lnTo>
                    <a:pt x="13" y="176"/>
                  </a:lnTo>
                  <a:lnTo>
                    <a:pt x="8" y="172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4" y="152"/>
                  </a:lnTo>
                  <a:lnTo>
                    <a:pt x="25" y="148"/>
                  </a:lnTo>
                  <a:lnTo>
                    <a:pt x="25" y="144"/>
                  </a:lnTo>
                  <a:lnTo>
                    <a:pt x="25" y="139"/>
                  </a:lnTo>
                  <a:lnTo>
                    <a:pt x="24" y="136"/>
                  </a:lnTo>
                  <a:lnTo>
                    <a:pt x="21" y="132"/>
                  </a:lnTo>
                  <a:lnTo>
                    <a:pt x="19" y="128"/>
                  </a:lnTo>
                  <a:lnTo>
                    <a:pt x="15" y="124"/>
                  </a:lnTo>
                  <a:lnTo>
                    <a:pt x="15" y="124"/>
                  </a:lnTo>
                  <a:lnTo>
                    <a:pt x="8" y="121"/>
                  </a:lnTo>
                  <a:lnTo>
                    <a:pt x="0" y="118"/>
                  </a:lnTo>
                  <a:lnTo>
                    <a:pt x="43" y="0"/>
                  </a:lnTo>
                  <a:lnTo>
                    <a:pt x="194" y="123"/>
                  </a:lnTo>
                  <a:lnTo>
                    <a:pt x="195" y="124"/>
                  </a:lnTo>
                  <a:lnTo>
                    <a:pt x="223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Freeform 396"/>
            <p:cNvSpPr>
              <a:spLocks/>
            </p:cNvSpPr>
            <p:nvPr/>
          </p:nvSpPr>
          <p:spPr bwMode="auto">
            <a:xfrm>
              <a:off x="4610893" y="3183731"/>
              <a:ext cx="188913" cy="161925"/>
            </a:xfrm>
            <a:custGeom>
              <a:avLst/>
              <a:gdLst>
                <a:gd name="T0" fmla="*/ 113 w 119"/>
                <a:gd name="T1" fmla="*/ 75 h 102"/>
                <a:gd name="T2" fmla="*/ 113 w 119"/>
                <a:gd name="T3" fmla="*/ 75 h 102"/>
                <a:gd name="T4" fmla="*/ 116 w 119"/>
                <a:gd name="T5" fmla="*/ 80 h 102"/>
                <a:gd name="T6" fmla="*/ 119 w 119"/>
                <a:gd name="T7" fmla="*/ 85 h 102"/>
                <a:gd name="T8" fmla="*/ 118 w 119"/>
                <a:gd name="T9" fmla="*/ 91 h 102"/>
                <a:gd name="T10" fmla="*/ 115 w 119"/>
                <a:gd name="T11" fmla="*/ 97 h 102"/>
                <a:gd name="T12" fmla="*/ 115 w 119"/>
                <a:gd name="T13" fmla="*/ 97 h 102"/>
                <a:gd name="T14" fmla="*/ 110 w 119"/>
                <a:gd name="T15" fmla="*/ 101 h 102"/>
                <a:gd name="T16" fmla="*/ 104 w 119"/>
                <a:gd name="T17" fmla="*/ 102 h 102"/>
                <a:gd name="T18" fmla="*/ 99 w 119"/>
                <a:gd name="T19" fmla="*/ 102 h 102"/>
                <a:gd name="T20" fmla="*/ 93 w 119"/>
                <a:gd name="T21" fmla="*/ 99 h 102"/>
                <a:gd name="T22" fmla="*/ 6 w 119"/>
                <a:gd name="T23" fmla="*/ 27 h 102"/>
                <a:gd name="T24" fmla="*/ 6 w 119"/>
                <a:gd name="T25" fmla="*/ 27 h 102"/>
                <a:gd name="T26" fmla="*/ 1 w 119"/>
                <a:gd name="T27" fmla="*/ 22 h 102"/>
                <a:gd name="T28" fmla="*/ 0 w 119"/>
                <a:gd name="T29" fmla="*/ 16 h 102"/>
                <a:gd name="T30" fmla="*/ 1 w 119"/>
                <a:gd name="T31" fmla="*/ 11 h 102"/>
                <a:gd name="T32" fmla="*/ 4 w 119"/>
                <a:gd name="T33" fmla="*/ 5 h 102"/>
                <a:gd name="T34" fmla="*/ 4 w 119"/>
                <a:gd name="T35" fmla="*/ 5 h 102"/>
                <a:gd name="T36" fmla="*/ 6 w 119"/>
                <a:gd name="T37" fmla="*/ 2 h 102"/>
                <a:gd name="T38" fmla="*/ 9 w 119"/>
                <a:gd name="T39" fmla="*/ 1 h 102"/>
                <a:gd name="T40" fmla="*/ 15 w 119"/>
                <a:gd name="T41" fmla="*/ 0 h 102"/>
                <a:gd name="T42" fmla="*/ 15 w 119"/>
                <a:gd name="T43" fmla="*/ 0 h 102"/>
                <a:gd name="T44" fmla="*/ 21 w 119"/>
                <a:gd name="T45" fmla="*/ 0 h 102"/>
                <a:gd name="T46" fmla="*/ 25 w 119"/>
                <a:gd name="T47" fmla="*/ 3 h 102"/>
                <a:gd name="T48" fmla="*/ 113 w 119"/>
                <a:gd name="T49" fmla="*/ 7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02">
                  <a:moveTo>
                    <a:pt x="113" y="75"/>
                  </a:moveTo>
                  <a:lnTo>
                    <a:pt x="113" y="75"/>
                  </a:lnTo>
                  <a:lnTo>
                    <a:pt x="116" y="80"/>
                  </a:lnTo>
                  <a:lnTo>
                    <a:pt x="119" y="85"/>
                  </a:lnTo>
                  <a:lnTo>
                    <a:pt x="118" y="91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0" y="101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3" y="99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1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11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Freeform 397"/>
            <p:cNvSpPr>
              <a:spLocks/>
            </p:cNvSpPr>
            <p:nvPr/>
          </p:nvSpPr>
          <p:spPr bwMode="auto">
            <a:xfrm>
              <a:off x="4550568" y="3228181"/>
              <a:ext cx="212725" cy="177800"/>
            </a:xfrm>
            <a:custGeom>
              <a:avLst/>
              <a:gdLst>
                <a:gd name="T0" fmla="*/ 134 w 134"/>
                <a:gd name="T1" fmla="*/ 83 h 112"/>
                <a:gd name="T2" fmla="*/ 117 w 134"/>
                <a:gd name="T3" fmla="*/ 112 h 112"/>
                <a:gd name="T4" fmla="*/ 0 w 134"/>
                <a:gd name="T5" fmla="*/ 17 h 112"/>
                <a:gd name="T6" fmla="*/ 35 w 134"/>
                <a:gd name="T7" fmla="*/ 0 h 112"/>
                <a:gd name="T8" fmla="*/ 134 w 134"/>
                <a:gd name="T9" fmla="*/ 8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12">
                  <a:moveTo>
                    <a:pt x="134" y="83"/>
                  </a:moveTo>
                  <a:lnTo>
                    <a:pt x="117" y="112"/>
                  </a:lnTo>
                  <a:lnTo>
                    <a:pt x="0" y="17"/>
                  </a:lnTo>
                  <a:lnTo>
                    <a:pt x="35" y="0"/>
                  </a:lnTo>
                  <a:lnTo>
                    <a:pt x="134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Freeform 398"/>
            <p:cNvSpPr>
              <a:spLocks/>
            </p:cNvSpPr>
            <p:nvPr/>
          </p:nvSpPr>
          <p:spPr bwMode="auto">
            <a:xfrm>
              <a:off x="4517231" y="3553619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5 w 56"/>
                <a:gd name="T5" fmla="*/ 8 h 62"/>
                <a:gd name="T6" fmla="*/ 56 w 56"/>
                <a:gd name="T7" fmla="*/ 15 h 62"/>
                <a:gd name="T8" fmla="*/ 56 w 56"/>
                <a:gd name="T9" fmla="*/ 21 h 62"/>
                <a:gd name="T10" fmla="*/ 53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5 w 56"/>
                <a:gd name="T17" fmla="*/ 60 h 62"/>
                <a:gd name="T18" fmla="*/ 19 w 56"/>
                <a:gd name="T19" fmla="*/ 62 h 62"/>
                <a:gd name="T20" fmla="*/ 13 w 56"/>
                <a:gd name="T21" fmla="*/ 61 h 62"/>
                <a:gd name="T22" fmla="*/ 6 w 56"/>
                <a:gd name="T23" fmla="*/ 58 h 62"/>
                <a:gd name="T24" fmla="*/ 6 w 56"/>
                <a:gd name="T25" fmla="*/ 58 h 62"/>
                <a:gd name="T26" fmla="*/ 4 w 56"/>
                <a:gd name="T27" fmla="*/ 56 h 62"/>
                <a:gd name="T28" fmla="*/ 1 w 56"/>
                <a:gd name="T29" fmla="*/ 52 h 62"/>
                <a:gd name="T30" fmla="*/ 0 w 56"/>
                <a:gd name="T31" fmla="*/ 48 h 62"/>
                <a:gd name="T32" fmla="*/ 0 w 56"/>
                <a:gd name="T33" fmla="*/ 45 h 62"/>
                <a:gd name="T34" fmla="*/ 0 w 56"/>
                <a:gd name="T35" fmla="*/ 45 h 62"/>
                <a:gd name="T36" fmla="*/ 1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3 w 56"/>
                <a:gd name="T45" fmla="*/ 2 h 62"/>
                <a:gd name="T46" fmla="*/ 38 w 56"/>
                <a:gd name="T47" fmla="*/ 0 h 62"/>
                <a:gd name="T48" fmla="*/ 45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5" y="8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1" y="52"/>
                  </a:lnTo>
                  <a:lnTo>
                    <a:pt x="0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3" y="2"/>
                  </a:lnTo>
                  <a:lnTo>
                    <a:pt x="38" y="0"/>
                  </a:lnTo>
                  <a:lnTo>
                    <a:pt x="45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Freeform 399"/>
            <p:cNvSpPr>
              <a:spLocks/>
            </p:cNvSpPr>
            <p:nvPr/>
          </p:nvSpPr>
          <p:spPr bwMode="auto">
            <a:xfrm>
              <a:off x="4452143" y="3499644"/>
              <a:ext cx="88900" cy="98425"/>
            </a:xfrm>
            <a:custGeom>
              <a:avLst/>
              <a:gdLst>
                <a:gd name="T0" fmla="*/ 50 w 56"/>
                <a:gd name="T1" fmla="*/ 3 h 62"/>
                <a:gd name="T2" fmla="*/ 50 w 56"/>
                <a:gd name="T3" fmla="*/ 3 h 62"/>
                <a:gd name="T4" fmla="*/ 54 w 56"/>
                <a:gd name="T5" fmla="*/ 8 h 62"/>
                <a:gd name="T6" fmla="*/ 56 w 56"/>
                <a:gd name="T7" fmla="*/ 15 h 62"/>
                <a:gd name="T8" fmla="*/ 55 w 56"/>
                <a:gd name="T9" fmla="*/ 21 h 62"/>
                <a:gd name="T10" fmla="*/ 52 w 56"/>
                <a:gd name="T11" fmla="*/ 27 h 62"/>
                <a:gd name="T12" fmla="*/ 30 w 56"/>
                <a:gd name="T13" fmla="*/ 56 h 62"/>
                <a:gd name="T14" fmla="*/ 30 w 56"/>
                <a:gd name="T15" fmla="*/ 56 h 62"/>
                <a:gd name="T16" fmla="*/ 24 w 56"/>
                <a:gd name="T17" fmla="*/ 60 h 62"/>
                <a:gd name="T18" fmla="*/ 19 w 56"/>
                <a:gd name="T19" fmla="*/ 62 h 62"/>
                <a:gd name="T20" fmla="*/ 11 w 56"/>
                <a:gd name="T21" fmla="*/ 61 h 62"/>
                <a:gd name="T22" fmla="*/ 6 w 56"/>
                <a:gd name="T23" fmla="*/ 59 h 62"/>
                <a:gd name="T24" fmla="*/ 6 w 56"/>
                <a:gd name="T25" fmla="*/ 59 h 62"/>
                <a:gd name="T26" fmla="*/ 2 w 56"/>
                <a:gd name="T27" fmla="*/ 55 h 62"/>
                <a:gd name="T28" fmla="*/ 1 w 56"/>
                <a:gd name="T29" fmla="*/ 52 h 62"/>
                <a:gd name="T30" fmla="*/ 0 w 56"/>
                <a:gd name="T31" fmla="*/ 49 h 62"/>
                <a:gd name="T32" fmla="*/ 0 w 56"/>
                <a:gd name="T33" fmla="*/ 45 h 62"/>
                <a:gd name="T34" fmla="*/ 0 w 56"/>
                <a:gd name="T35" fmla="*/ 45 h 62"/>
                <a:gd name="T36" fmla="*/ 0 w 56"/>
                <a:gd name="T37" fmla="*/ 40 h 62"/>
                <a:gd name="T38" fmla="*/ 4 w 56"/>
                <a:gd name="T39" fmla="*/ 35 h 62"/>
                <a:gd name="T40" fmla="*/ 26 w 56"/>
                <a:gd name="T41" fmla="*/ 6 h 62"/>
                <a:gd name="T42" fmla="*/ 26 w 56"/>
                <a:gd name="T43" fmla="*/ 6 h 62"/>
                <a:gd name="T44" fmla="*/ 31 w 56"/>
                <a:gd name="T45" fmla="*/ 2 h 62"/>
                <a:gd name="T46" fmla="*/ 37 w 56"/>
                <a:gd name="T47" fmla="*/ 0 h 62"/>
                <a:gd name="T48" fmla="*/ 44 w 56"/>
                <a:gd name="T49" fmla="*/ 1 h 62"/>
                <a:gd name="T50" fmla="*/ 50 w 56"/>
                <a:gd name="T51" fmla="*/ 3 h 62"/>
                <a:gd name="T52" fmla="*/ 50 w 56"/>
                <a:gd name="T53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2">
                  <a:moveTo>
                    <a:pt x="50" y="3"/>
                  </a:moveTo>
                  <a:lnTo>
                    <a:pt x="50" y="3"/>
                  </a:lnTo>
                  <a:lnTo>
                    <a:pt x="54" y="8"/>
                  </a:lnTo>
                  <a:lnTo>
                    <a:pt x="56" y="15"/>
                  </a:lnTo>
                  <a:lnTo>
                    <a:pt x="55" y="21"/>
                  </a:lnTo>
                  <a:lnTo>
                    <a:pt x="52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4" y="60"/>
                  </a:lnTo>
                  <a:lnTo>
                    <a:pt x="19" y="62"/>
                  </a:lnTo>
                  <a:lnTo>
                    <a:pt x="11" y="61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2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4" y="35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2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50" y="3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Freeform 400"/>
            <p:cNvSpPr>
              <a:spLocks/>
            </p:cNvSpPr>
            <p:nvPr/>
          </p:nvSpPr>
          <p:spPr bwMode="auto">
            <a:xfrm>
              <a:off x="4396581" y="3244056"/>
              <a:ext cx="103188" cy="171450"/>
            </a:xfrm>
            <a:custGeom>
              <a:avLst/>
              <a:gdLst>
                <a:gd name="T0" fmla="*/ 65 w 65"/>
                <a:gd name="T1" fmla="*/ 7 h 108"/>
                <a:gd name="T2" fmla="*/ 26 w 65"/>
                <a:gd name="T3" fmla="*/ 108 h 108"/>
                <a:gd name="T4" fmla="*/ 0 w 65"/>
                <a:gd name="T5" fmla="*/ 91 h 108"/>
                <a:gd name="T6" fmla="*/ 35 w 65"/>
                <a:gd name="T7" fmla="*/ 0 h 108"/>
                <a:gd name="T8" fmla="*/ 65 w 65"/>
                <a:gd name="T9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08">
                  <a:moveTo>
                    <a:pt x="65" y="7"/>
                  </a:moveTo>
                  <a:lnTo>
                    <a:pt x="26" y="108"/>
                  </a:lnTo>
                  <a:lnTo>
                    <a:pt x="0" y="91"/>
                  </a:lnTo>
                  <a:lnTo>
                    <a:pt x="35" y="0"/>
                  </a:lnTo>
                  <a:lnTo>
                    <a:pt x="6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Freeform 401"/>
            <p:cNvSpPr>
              <a:spLocks/>
            </p:cNvSpPr>
            <p:nvPr/>
          </p:nvSpPr>
          <p:spPr bwMode="auto">
            <a:xfrm>
              <a:off x="4383881" y="3445669"/>
              <a:ext cx="92075" cy="98425"/>
            </a:xfrm>
            <a:custGeom>
              <a:avLst/>
              <a:gdLst>
                <a:gd name="T0" fmla="*/ 52 w 58"/>
                <a:gd name="T1" fmla="*/ 4 h 62"/>
                <a:gd name="T2" fmla="*/ 52 w 58"/>
                <a:gd name="T3" fmla="*/ 4 h 62"/>
                <a:gd name="T4" fmla="*/ 55 w 58"/>
                <a:gd name="T5" fmla="*/ 9 h 62"/>
                <a:gd name="T6" fmla="*/ 58 w 58"/>
                <a:gd name="T7" fmla="*/ 15 h 62"/>
                <a:gd name="T8" fmla="*/ 57 w 58"/>
                <a:gd name="T9" fmla="*/ 21 h 62"/>
                <a:gd name="T10" fmla="*/ 54 w 58"/>
                <a:gd name="T11" fmla="*/ 27 h 62"/>
                <a:gd name="T12" fmla="*/ 30 w 58"/>
                <a:gd name="T13" fmla="*/ 56 h 62"/>
                <a:gd name="T14" fmla="*/ 30 w 58"/>
                <a:gd name="T15" fmla="*/ 56 h 62"/>
                <a:gd name="T16" fmla="*/ 25 w 58"/>
                <a:gd name="T17" fmla="*/ 60 h 62"/>
                <a:gd name="T18" fmla="*/ 19 w 58"/>
                <a:gd name="T19" fmla="*/ 62 h 62"/>
                <a:gd name="T20" fmla="*/ 13 w 58"/>
                <a:gd name="T21" fmla="*/ 61 h 62"/>
                <a:gd name="T22" fmla="*/ 7 w 58"/>
                <a:gd name="T23" fmla="*/ 59 h 62"/>
                <a:gd name="T24" fmla="*/ 7 w 58"/>
                <a:gd name="T25" fmla="*/ 59 h 62"/>
                <a:gd name="T26" fmla="*/ 4 w 58"/>
                <a:gd name="T27" fmla="*/ 56 h 62"/>
                <a:gd name="T28" fmla="*/ 3 w 58"/>
                <a:gd name="T29" fmla="*/ 52 h 62"/>
                <a:gd name="T30" fmla="*/ 2 w 58"/>
                <a:gd name="T31" fmla="*/ 49 h 62"/>
                <a:gd name="T32" fmla="*/ 0 w 58"/>
                <a:gd name="T33" fmla="*/ 45 h 62"/>
                <a:gd name="T34" fmla="*/ 0 w 58"/>
                <a:gd name="T35" fmla="*/ 45 h 62"/>
                <a:gd name="T36" fmla="*/ 2 w 58"/>
                <a:gd name="T37" fmla="*/ 40 h 62"/>
                <a:gd name="T38" fmla="*/ 4 w 58"/>
                <a:gd name="T39" fmla="*/ 35 h 62"/>
                <a:gd name="T40" fmla="*/ 28 w 58"/>
                <a:gd name="T41" fmla="*/ 6 h 62"/>
                <a:gd name="T42" fmla="*/ 28 w 58"/>
                <a:gd name="T43" fmla="*/ 6 h 62"/>
                <a:gd name="T44" fmla="*/ 33 w 58"/>
                <a:gd name="T45" fmla="*/ 2 h 62"/>
                <a:gd name="T46" fmla="*/ 39 w 58"/>
                <a:gd name="T47" fmla="*/ 0 h 62"/>
                <a:gd name="T48" fmla="*/ 45 w 58"/>
                <a:gd name="T49" fmla="*/ 1 h 62"/>
                <a:gd name="T50" fmla="*/ 52 w 58"/>
                <a:gd name="T51" fmla="*/ 4 h 62"/>
                <a:gd name="T52" fmla="*/ 52 w 58"/>
                <a:gd name="T53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62">
                  <a:moveTo>
                    <a:pt x="52" y="4"/>
                  </a:moveTo>
                  <a:lnTo>
                    <a:pt x="52" y="4"/>
                  </a:lnTo>
                  <a:lnTo>
                    <a:pt x="55" y="9"/>
                  </a:lnTo>
                  <a:lnTo>
                    <a:pt x="58" y="15"/>
                  </a:lnTo>
                  <a:lnTo>
                    <a:pt x="57" y="21"/>
                  </a:lnTo>
                  <a:lnTo>
                    <a:pt x="54" y="27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5" y="60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4" y="56"/>
                  </a:lnTo>
                  <a:lnTo>
                    <a:pt x="3" y="52"/>
                  </a:lnTo>
                  <a:lnTo>
                    <a:pt x="2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0"/>
                  </a:lnTo>
                  <a:lnTo>
                    <a:pt x="4" y="35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3" y="2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Freeform 402"/>
            <p:cNvSpPr>
              <a:spLocks/>
            </p:cNvSpPr>
            <p:nvPr/>
          </p:nvSpPr>
          <p:spPr bwMode="auto">
            <a:xfrm>
              <a:off x="4341018" y="3210719"/>
              <a:ext cx="98425" cy="182563"/>
            </a:xfrm>
            <a:custGeom>
              <a:avLst/>
              <a:gdLst>
                <a:gd name="T0" fmla="*/ 62 w 62"/>
                <a:gd name="T1" fmla="*/ 15 h 115"/>
                <a:gd name="T2" fmla="*/ 62 w 62"/>
                <a:gd name="T3" fmla="*/ 15 h 115"/>
                <a:gd name="T4" fmla="*/ 61 w 62"/>
                <a:gd name="T5" fmla="*/ 20 h 115"/>
                <a:gd name="T6" fmla="*/ 30 w 62"/>
                <a:gd name="T7" fmla="*/ 105 h 115"/>
                <a:gd name="T8" fmla="*/ 30 w 62"/>
                <a:gd name="T9" fmla="*/ 105 h 115"/>
                <a:gd name="T10" fmla="*/ 26 w 62"/>
                <a:gd name="T11" fmla="*/ 110 h 115"/>
                <a:gd name="T12" fmla="*/ 21 w 62"/>
                <a:gd name="T13" fmla="*/ 113 h 115"/>
                <a:gd name="T14" fmla="*/ 16 w 62"/>
                <a:gd name="T15" fmla="*/ 115 h 115"/>
                <a:gd name="T16" fmla="*/ 10 w 62"/>
                <a:gd name="T17" fmla="*/ 114 h 115"/>
                <a:gd name="T18" fmla="*/ 10 w 62"/>
                <a:gd name="T19" fmla="*/ 114 h 115"/>
                <a:gd name="T20" fmla="*/ 6 w 62"/>
                <a:gd name="T21" fmla="*/ 112 h 115"/>
                <a:gd name="T22" fmla="*/ 2 w 62"/>
                <a:gd name="T23" fmla="*/ 108 h 115"/>
                <a:gd name="T24" fmla="*/ 1 w 62"/>
                <a:gd name="T25" fmla="*/ 104 h 115"/>
                <a:gd name="T26" fmla="*/ 0 w 62"/>
                <a:gd name="T27" fmla="*/ 100 h 115"/>
                <a:gd name="T28" fmla="*/ 0 w 62"/>
                <a:gd name="T29" fmla="*/ 100 h 115"/>
                <a:gd name="T30" fmla="*/ 1 w 62"/>
                <a:gd name="T31" fmla="*/ 94 h 115"/>
                <a:gd name="T32" fmla="*/ 34 w 62"/>
                <a:gd name="T33" fmla="*/ 10 h 115"/>
                <a:gd name="T34" fmla="*/ 34 w 62"/>
                <a:gd name="T35" fmla="*/ 10 h 115"/>
                <a:gd name="T36" fmla="*/ 36 w 62"/>
                <a:gd name="T37" fmla="*/ 5 h 115"/>
                <a:gd name="T38" fmla="*/ 41 w 62"/>
                <a:gd name="T39" fmla="*/ 1 h 115"/>
                <a:gd name="T40" fmla="*/ 46 w 62"/>
                <a:gd name="T41" fmla="*/ 0 h 115"/>
                <a:gd name="T42" fmla="*/ 52 w 62"/>
                <a:gd name="T43" fmla="*/ 1 h 115"/>
                <a:gd name="T44" fmla="*/ 52 w 62"/>
                <a:gd name="T45" fmla="*/ 1 h 115"/>
                <a:gd name="T46" fmla="*/ 56 w 62"/>
                <a:gd name="T47" fmla="*/ 4 h 115"/>
                <a:gd name="T48" fmla="*/ 60 w 62"/>
                <a:gd name="T49" fmla="*/ 6 h 115"/>
                <a:gd name="T50" fmla="*/ 61 w 62"/>
                <a:gd name="T51" fmla="*/ 11 h 115"/>
                <a:gd name="T52" fmla="*/ 62 w 62"/>
                <a:gd name="T53" fmla="*/ 15 h 115"/>
                <a:gd name="T54" fmla="*/ 62 w 62"/>
                <a:gd name="T55" fmla="*/ 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115">
                  <a:moveTo>
                    <a:pt x="62" y="15"/>
                  </a:moveTo>
                  <a:lnTo>
                    <a:pt x="62" y="15"/>
                  </a:lnTo>
                  <a:lnTo>
                    <a:pt x="61" y="20"/>
                  </a:lnTo>
                  <a:lnTo>
                    <a:pt x="30" y="105"/>
                  </a:lnTo>
                  <a:lnTo>
                    <a:pt x="30" y="105"/>
                  </a:lnTo>
                  <a:lnTo>
                    <a:pt x="26" y="110"/>
                  </a:lnTo>
                  <a:lnTo>
                    <a:pt x="21" y="113"/>
                  </a:lnTo>
                  <a:lnTo>
                    <a:pt x="16" y="115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6" y="112"/>
                  </a:lnTo>
                  <a:lnTo>
                    <a:pt x="2" y="108"/>
                  </a:lnTo>
                  <a:lnTo>
                    <a:pt x="1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4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5"/>
                  </a:lnTo>
                  <a:lnTo>
                    <a:pt x="41" y="1"/>
                  </a:lnTo>
                  <a:lnTo>
                    <a:pt x="46" y="0"/>
                  </a:lnTo>
                  <a:lnTo>
                    <a:pt x="52" y="1"/>
                  </a:lnTo>
                  <a:lnTo>
                    <a:pt x="52" y="1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1" y="11"/>
                  </a:lnTo>
                  <a:lnTo>
                    <a:pt x="62" y="15"/>
                  </a:lnTo>
                  <a:lnTo>
                    <a:pt x="6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Freeform 403"/>
            <p:cNvSpPr>
              <a:spLocks/>
            </p:cNvSpPr>
            <p:nvPr/>
          </p:nvSpPr>
          <p:spPr bwMode="auto">
            <a:xfrm>
              <a:off x="4334668" y="3405981"/>
              <a:ext cx="88900" cy="96838"/>
            </a:xfrm>
            <a:custGeom>
              <a:avLst/>
              <a:gdLst>
                <a:gd name="T0" fmla="*/ 50 w 56"/>
                <a:gd name="T1" fmla="*/ 4 h 61"/>
                <a:gd name="T2" fmla="*/ 50 w 56"/>
                <a:gd name="T3" fmla="*/ 4 h 61"/>
                <a:gd name="T4" fmla="*/ 55 w 56"/>
                <a:gd name="T5" fmla="*/ 9 h 61"/>
                <a:gd name="T6" fmla="*/ 56 w 56"/>
                <a:gd name="T7" fmla="*/ 15 h 61"/>
                <a:gd name="T8" fmla="*/ 56 w 56"/>
                <a:gd name="T9" fmla="*/ 21 h 61"/>
                <a:gd name="T10" fmla="*/ 53 w 56"/>
                <a:gd name="T11" fmla="*/ 27 h 61"/>
                <a:gd name="T12" fmla="*/ 30 w 56"/>
                <a:gd name="T13" fmla="*/ 55 h 61"/>
                <a:gd name="T14" fmla="*/ 30 w 56"/>
                <a:gd name="T15" fmla="*/ 55 h 61"/>
                <a:gd name="T16" fmla="*/ 25 w 56"/>
                <a:gd name="T17" fmla="*/ 60 h 61"/>
                <a:gd name="T18" fmla="*/ 19 w 56"/>
                <a:gd name="T19" fmla="*/ 61 h 61"/>
                <a:gd name="T20" fmla="*/ 12 w 56"/>
                <a:gd name="T21" fmla="*/ 61 h 61"/>
                <a:gd name="T22" fmla="*/ 6 w 56"/>
                <a:gd name="T23" fmla="*/ 57 h 61"/>
                <a:gd name="T24" fmla="*/ 6 w 56"/>
                <a:gd name="T25" fmla="*/ 57 h 61"/>
                <a:gd name="T26" fmla="*/ 4 w 56"/>
                <a:gd name="T27" fmla="*/ 55 h 61"/>
                <a:gd name="T28" fmla="*/ 1 w 56"/>
                <a:gd name="T29" fmla="*/ 52 h 61"/>
                <a:gd name="T30" fmla="*/ 0 w 56"/>
                <a:gd name="T31" fmla="*/ 49 h 61"/>
                <a:gd name="T32" fmla="*/ 0 w 56"/>
                <a:gd name="T33" fmla="*/ 45 h 61"/>
                <a:gd name="T34" fmla="*/ 0 w 56"/>
                <a:gd name="T35" fmla="*/ 45 h 61"/>
                <a:gd name="T36" fmla="*/ 1 w 56"/>
                <a:gd name="T37" fmla="*/ 39 h 61"/>
                <a:gd name="T38" fmla="*/ 4 w 56"/>
                <a:gd name="T39" fmla="*/ 34 h 61"/>
                <a:gd name="T40" fmla="*/ 26 w 56"/>
                <a:gd name="T41" fmla="*/ 6 h 61"/>
                <a:gd name="T42" fmla="*/ 26 w 56"/>
                <a:gd name="T43" fmla="*/ 6 h 61"/>
                <a:gd name="T44" fmla="*/ 31 w 56"/>
                <a:gd name="T45" fmla="*/ 1 h 61"/>
                <a:gd name="T46" fmla="*/ 38 w 56"/>
                <a:gd name="T47" fmla="*/ 0 h 61"/>
                <a:gd name="T48" fmla="*/ 45 w 56"/>
                <a:gd name="T49" fmla="*/ 0 h 61"/>
                <a:gd name="T50" fmla="*/ 50 w 56"/>
                <a:gd name="T51" fmla="*/ 4 h 61"/>
                <a:gd name="T52" fmla="*/ 50 w 56"/>
                <a:gd name="T53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1">
                  <a:moveTo>
                    <a:pt x="50" y="4"/>
                  </a:moveTo>
                  <a:lnTo>
                    <a:pt x="50" y="4"/>
                  </a:lnTo>
                  <a:lnTo>
                    <a:pt x="55" y="9"/>
                  </a:lnTo>
                  <a:lnTo>
                    <a:pt x="56" y="15"/>
                  </a:lnTo>
                  <a:lnTo>
                    <a:pt x="56" y="21"/>
                  </a:lnTo>
                  <a:lnTo>
                    <a:pt x="53" y="27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25" y="60"/>
                  </a:lnTo>
                  <a:lnTo>
                    <a:pt x="19" y="61"/>
                  </a:lnTo>
                  <a:lnTo>
                    <a:pt x="12" y="61"/>
                  </a:lnTo>
                  <a:lnTo>
                    <a:pt x="6" y="57"/>
                  </a:lnTo>
                  <a:lnTo>
                    <a:pt x="6" y="57"/>
                  </a:lnTo>
                  <a:lnTo>
                    <a:pt x="4" y="55"/>
                  </a:lnTo>
                  <a:lnTo>
                    <a:pt x="1" y="52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39"/>
                  </a:lnTo>
                  <a:lnTo>
                    <a:pt x="4" y="34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31" y="1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0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文本框 8"/>
          <p:cNvSpPr txBox="1"/>
          <p:nvPr/>
        </p:nvSpPr>
        <p:spPr>
          <a:xfrm>
            <a:off x="1313165" y="4277478"/>
            <a:ext cx="247296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使用饼图进行展示，</a:t>
            </a:r>
            <a:r>
              <a:rPr lang="zh-CN" altLang="zh-CN" sz="1600" dirty="0"/>
              <a:t> 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（指标：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天以下，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7-14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天，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14-21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天，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天以上）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88971" y="3777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功能描述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24514" y="37669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/>
              <a:t>业务规则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94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94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C1F4C"/>
      </a:accent1>
      <a:accent2>
        <a:srgbClr val="EA8807"/>
      </a:accent2>
      <a:accent3>
        <a:srgbClr val="0CC1B8"/>
      </a:accent3>
      <a:accent4>
        <a:srgbClr val="FEC001"/>
      </a:accent4>
      <a:accent5>
        <a:srgbClr val="6FAD46"/>
      </a:accent5>
      <a:accent6>
        <a:srgbClr val="00AFEF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719</Words>
  <Application>Microsoft Office PowerPoint</Application>
  <PresentationFormat>宽屏</PresentationFormat>
  <Paragraphs>133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宋体</vt:lpstr>
      <vt:lpstr>微软雅黑</vt:lpstr>
      <vt:lpstr>Arial</vt:lpstr>
      <vt:lpstr>Calibri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周靖峰</cp:lastModifiedBy>
  <cp:revision>93</cp:revision>
  <dcterms:created xsi:type="dcterms:W3CDTF">2015-08-18T02:51:41Z</dcterms:created>
  <dcterms:modified xsi:type="dcterms:W3CDTF">2017-01-04T12:36:38Z</dcterms:modified>
  <cp:category/>
</cp:coreProperties>
</file>